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36" r:id="rId4"/>
    <p:sldMasterId id="2147484386" r:id="rId5"/>
  </p:sldMasterIdLst>
  <p:notesMasterIdLst>
    <p:notesMasterId r:id="rId20"/>
  </p:notesMasterIdLst>
  <p:handoutMasterIdLst>
    <p:handoutMasterId r:id="rId21"/>
  </p:handoutMasterIdLst>
  <p:sldIdLst>
    <p:sldId id="1398" r:id="rId6"/>
    <p:sldId id="1388" r:id="rId7"/>
    <p:sldId id="1399" r:id="rId8"/>
    <p:sldId id="1394" r:id="rId9"/>
    <p:sldId id="1400" r:id="rId10"/>
    <p:sldId id="1392" r:id="rId11"/>
    <p:sldId id="1401" r:id="rId12"/>
    <p:sldId id="1393" r:id="rId13"/>
    <p:sldId id="1402" r:id="rId14"/>
    <p:sldId id="1390" r:id="rId15"/>
    <p:sldId id="1403" r:id="rId16"/>
    <p:sldId id="1395" r:id="rId17"/>
    <p:sldId id="1404" r:id="rId18"/>
    <p:sldId id="1391" r:id="rId19"/>
  </p:sldIdLst>
  <p:sldSz cx="9144000" cy="5143500" type="screen16x9"/>
  <p:notesSz cx="6797675" cy="987266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1pPr>
    <a:lvl2pPr marL="342892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2pPr>
    <a:lvl3pPr marL="685783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028675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371566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5pPr>
    <a:lvl6pPr marL="1714458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057349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7pPr>
    <a:lvl8pPr marL="2400240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8pPr>
    <a:lvl9pPr marL="2743132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B7103447-0355-4396-867A-E03C3C9BCE40}">
          <p14:sldIdLst>
            <p14:sldId id="1398"/>
            <p14:sldId id="1388"/>
            <p14:sldId id="1399"/>
            <p14:sldId id="1394"/>
            <p14:sldId id="1400"/>
            <p14:sldId id="1392"/>
            <p14:sldId id="1401"/>
            <p14:sldId id="1393"/>
            <p14:sldId id="1402"/>
            <p14:sldId id="1390"/>
            <p14:sldId id="1403"/>
            <p14:sldId id="1395"/>
            <p14:sldId id="1404"/>
            <p14:sldId id="1391"/>
          </p14:sldIdLst>
        </p14:section>
      </p14:sectionLst>
    </p:ext>
    <p:ext uri="{EFAFB233-063F-42B5-8137-9DF3F51BA10A}">
      <p15:sldGuideLst xmlns:p15="http://schemas.microsoft.com/office/powerpoint/2012/main">
        <p15:guide id="24" orient="horz" pos="2962" userDrawn="1">
          <p15:clr>
            <a:srgbClr val="A4A3A4"/>
          </p15:clr>
        </p15:guide>
        <p15:guide id="25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ingebiel, Dennis (SMR)" initials="KD(" lastIdx="1" clrIdx="0">
    <p:extLst>
      <p:ext uri="{19B8F6BF-5375-455C-9EA6-DF929625EA0E}">
        <p15:presenceInfo xmlns:p15="http://schemas.microsoft.com/office/powerpoint/2012/main" userId="S-1-5-21-1449234625-544696686-2974257555-285278" providerId="AD"/>
      </p:ext>
    </p:extLst>
  </p:cmAuthor>
  <p:cmAuthor id="2" name="Wolff, Alexander (COE)" initials="WA(" lastIdx="2" clrIdx="1">
    <p:extLst>
      <p:ext uri="{19B8F6BF-5375-455C-9EA6-DF929625EA0E}">
        <p15:presenceInfo xmlns:p15="http://schemas.microsoft.com/office/powerpoint/2012/main" userId="S-1-5-21-1449234625-544696686-2974257555-285152" providerId="AD"/>
      </p:ext>
    </p:extLst>
  </p:cmAuthor>
  <p:cmAuthor id="3" name="Olivia Breen" initials="OB" lastIdx="0" clrIdx="2">
    <p:extLst>
      <p:ext uri="{19B8F6BF-5375-455C-9EA6-DF929625EA0E}">
        <p15:presenceInfo xmlns:p15="http://schemas.microsoft.com/office/powerpoint/2012/main" userId="Olivia Breen" providerId="None"/>
      </p:ext>
    </p:extLst>
  </p:cmAuthor>
  <p:cmAuthor id="4" name="Rowntree, Louisa (Motherson)" initials="RL(" lastIdx="2" clrIdx="3">
    <p:extLst>
      <p:ext uri="{19B8F6BF-5375-455C-9EA6-DF929625EA0E}">
        <p15:presenceInfo xmlns:p15="http://schemas.microsoft.com/office/powerpoint/2012/main" userId="S-1-5-21-1449234625-544696686-2974257555-318719" providerId="AD"/>
      </p:ext>
    </p:extLst>
  </p:cmAuthor>
  <p:cmAuthor id="5" name="Acs-Domokos, Zsuzsa (Motherson)" initials="AZ(" lastIdx="4" clrIdx="4">
    <p:extLst>
      <p:ext uri="{19B8F6BF-5375-455C-9EA6-DF929625EA0E}">
        <p15:presenceInfo xmlns:p15="http://schemas.microsoft.com/office/powerpoint/2012/main" userId="S-1-5-21-1449234625-544696686-2974257555-2826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BFF"/>
    <a:srgbClr val="A0D664"/>
    <a:srgbClr val="BCE292"/>
    <a:srgbClr val="CCE9AD"/>
    <a:srgbClr val="FFC000"/>
    <a:srgbClr val="79FFB6"/>
    <a:srgbClr val="FFE69A"/>
    <a:srgbClr val="F1A5A8"/>
    <a:srgbClr val="D9D9D9"/>
    <a:srgbClr val="D71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32" autoAdjust="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296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09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t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6899"/>
            <a:ext cx="2946400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b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6899"/>
            <a:ext cx="2946400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DCFFE9D5-422A-4F58-945A-129E1830521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379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163" cy="46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>
            <a:lvl1pPr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54338" cy="46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3513" y="768350"/>
            <a:ext cx="6529387" cy="3673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4675029"/>
            <a:ext cx="4972050" cy="443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45321"/>
            <a:ext cx="2951163" cy="53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b" anchorCtr="0" compatLnSpc="1">
            <a:prstTxWarp prst="textNoShape">
              <a:avLst/>
            </a:prstTxWarp>
          </a:bodyPr>
          <a:lstStyle>
            <a:lvl1pPr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9345321"/>
            <a:ext cx="2954338" cy="53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b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AF0DA8E-9835-4ACE-8D43-D6D148B5C16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283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71445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9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F0DA8E-9835-4ACE-8D43-D6D148B5C16B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69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246" y="4279701"/>
            <a:ext cx="1873797" cy="4253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61" y="145662"/>
            <a:ext cx="8856000" cy="3608819"/>
          </a:xfrm>
          <a:prstGeom prst="rect">
            <a:avLst/>
          </a:prstGeom>
        </p:spPr>
      </p:pic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Document master 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Confidentiality</a:t>
            </a:r>
            <a:r>
              <a:rPr lang="de-DE"/>
              <a:t> </a:t>
            </a:r>
            <a:r>
              <a:rPr lang="de-DE" err="1"/>
              <a:t>notes</a:t>
            </a:r>
            <a:endParaRPr lang="de-DE"/>
          </a:p>
          <a:p>
            <a:pPr lvl="0"/>
            <a:r>
              <a:rPr lang="de-DE"/>
              <a:t>Date / </a:t>
            </a:r>
            <a:r>
              <a:rPr lang="de-DE" err="1"/>
              <a:t>place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4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000" y="144000"/>
            <a:ext cx="8856000" cy="463987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875" y="144000"/>
            <a:ext cx="8856000" cy="463987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44000" y="143550"/>
            <a:ext cx="8856000" cy="4636413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/>
          <p:nvPr userDrawn="1"/>
        </p:nvSpPr>
        <p:spPr>
          <a:xfrm>
            <a:off x="813343" y="4377571"/>
            <a:ext cx="7517314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t>© Motherson</a:t>
            </a:r>
            <a:r>
              <a:rPr lang="de-DE"/>
              <a:t> Group</a:t>
            </a:r>
            <a:r>
              <a:t> </a:t>
            </a:r>
            <a:r>
              <a:rPr lang="de-DE" baseline="0"/>
              <a:t> </a:t>
            </a:r>
            <a:r>
              <a:rPr b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184" y="1447932"/>
            <a:ext cx="1107632" cy="14709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102" y="4867061"/>
            <a:ext cx="2203797" cy="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*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/>
          <p:nvPr userDrawn="1"/>
        </p:nvSpPr>
        <p:spPr>
          <a:xfrm>
            <a:off x="813343" y="4377571"/>
            <a:ext cx="7517314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rPr lang="en-GB"/>
              <a:t>© Motherson Group  </a:t>
            </a:r>
            <a:r>
              <a:rPr b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sp>
        <p:nvSpPr>
          <p:cNvPr id="9" name="Textfeld 2"/>
          <p:cNvSpPr txBox="1"/>
          <p:nvPr userDrawn="1"/>
        </p:nvSpPr>
        <p:spPr>
          <a:xfrm>
            <a:off x="3470102" y="2793123"/>
            <a:ext cx="220379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>
                <a:solidFill>
                  <a:schemeClr val="tx1"/>
                </a:solidFill>
              </a:rPr>
              <a:t>Thank you</a:t>
            </a:r>
            <a:r>
              <a:rPr>
                <a:solidFill>
                  <a:schemeClr val="accent1"/>
                </a:solidFill>
                <a:latin typeface="Bauhaus 93"/>
                <a:ea typeface="Bauhaus 93"/>
                <a:cs typeface="Bauhaus 93"/>
                <a:sym typeface="Bauhaus 93"/>
              </a:rPr>
              <a:t>.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184" y="1013756"/>
            <a:ext cx="1107632" cy="147096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102" y="4867061"/>
            <a:ext cx="2203797" cy="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44000" y="143550"/>
            <a:ext cx="8856000" cy="486025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ighlight page r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572000" y="143999"/>
            <a:ext cx="4428000" cy="487567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3997786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Highlight</a:t>
            </a:r>
            <a:br>
              <a:rPr lang="en-GB" noProof="0"/>
            </a:br>
            <a:r>
              <a:rPr lang="en-GB" noProof="0"/>
              <a:t>text</a:t>
            </a:r>
            <a:br>
              <a:rPr lang="en-GB" noProof="0"/>
            </a:br>
            <a:r>
              <a:rPr lang="en-GB" noProof="0"/>
              <a:t>here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0" y="2456612"/>
            <a:ext cx="3997786" cy="1641584"/>
          </a:xfrm>
          <a:ln>
            <a:noFill/>
          </a:ln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2875" y="143999"/>
            <a:ext cx="4429125" cy="48756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&lt;please place image here&gt;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58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tandard whit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244870" y="914402"/>
            <a:ext cx="8568002" cy="3862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raphik"/>
              </a:defRPr>
            </a:lvl1pPr>
            <a:lvl2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raphik"/>
              </a:defRPr>
            </a:lvl2pPr>
            <a:lvl3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raphik"/>
              </a:defRPr>
            </a:lvl3pPr>
            <a:lvl4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raphik"/>
              </a:defRPr>
            </a:lvl4pPr>
            <a:lvl5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raphi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244870" y="215999"/>
            <a:ext cx="7200001" cy="39529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7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raphik"/>
              </a:defRPr>
            </a:lvl1pPr>
          </a:lstStyle>
          <a:p>
            <a:r>
              <a:t>Title Text</a:t>
            </a:r>
          </a:p>
        </p:txBody>
      </p:sp>
      <p:sp>
        <p:nvSpPr>
          <p:cNvPr id="91" name="Group"/>
          <p:cNvSpPr/>
          <p:nvPr/>
        </p:nvSpPr>
        <p:spPr>
          <a:xfrm>
            <a:off x="156537" y="4897756"/>
            <a:ext cx="152102" cy="152101"/>
          </a:xfrm>
          <a:prstGeom prst="ellipse">
            <a:avLst/>
          </a:prstGeom>
          <a:ln>
            <a:solidFill>
              <a:srgbClr val="D72021"/>
            </a:solidFill>
            <a:miter lim="400000"/>
          </a:ln>
        </p:spPr>
        <p:txBody>
          <a:bodyPr lIns="22860" tIns="22860" rIns="22860" bIns="22860" anchor="ctr"/>
          <a:lstStyle/>
          <a:p>
            <a:pPr algn="ctr" defTabSz="262889"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800"/>
          </a:p>
        </p:txBody>
      </p:sp>
      <p:sp>
        <p:nvSpPr>
          <p:cNvPr id="92" name="Circle"/>
          <p:cNvSpPr/>
          <p:nvPr/>
        </p:nvSpPr>
        <p:spPr>
          <a:xfrm>
            <a:off x="8833476" y="4897755"/>
            <a:ext cx="152102" cy="152102"/>
          </a:xfrm>
          <a:prstGeom prst="ellipse">
            <a:avLst/>
          </a:prstGeom>
          <a:ln>
            <a:solidFill>
              <a:srgbClr val="D72021"/>
            </a:solidFill>
            <a:miter lim="400000"/>
          </a:ln>
        </p:spPr>
        <p:txBody>
          <a:bodyPr lIns="22860" tIns="22860" rIns="22860" bIns="22860" anchor="ctr"/>
          <a:lstStyle/>
          <a:p>
            <a:pPr algn="ctr" defTabSz="262889"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800"/>
          </a:p>
        </p:txBody>
      </p:sp>
      <p:sp>
        <p:nvSpPr>
          <p:cNvPr id="93" name="Shape"/>
          <p:cNvSpPr/>
          <p:nvPr/>
        </p:nvSpPr>
        <p:spPr>
          <a:xfrm>
            <a:off x="8869171" y="4948319"/>
            <a:ext cx="79130" cy="72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941" extrusionOk="0">
                <a:moveTo>
                  <a:pt x="13176" y="20602"/>
                </a:moveTo>
                <a:lnTo>
                  <a:pt x="21150" y="11994"/>
                </a:lnTo>
                <a:cubicBezTo>
                  <a:pt x="21395" y="11558"/>
                  <a:pt x="21524" y="11059"/>
                  <a:pt x="21524" y="10551"/>
                </a:cubicBezTo>
                <a:cubicBezTo>
                  <a:pt x="21524" y="10043"/>
                  <a:pt x="21395" y="9544"/>
                  <a:pt x="21150" y="9108"/>
                </a:cubicBezTo>
                <a:lnTo>
                  <a:pt x="12925" y="206"/>
                </a:lnTo>
                <a:cubicBezTo>
                  <a:pt x="11762" y="-412"/>
                  <a:pt x="10383" y="427"/>
                  <a:pt x="10291" y="1808"/>
                </a:cubicBezTo>
                <a:cubicBezTo>
                  <a:pt x="10270" y="2132"/>
                  <a:pt x="10338" y="2456"/>
                  <a:pt x="10487" y="2740"/>
                </a:cubicBezTo>
                <a:lnTo>
                  <a:pt x="15980" y="8625"/>
                </a:lnTo>
                <a:lnTo>
                  <a:pt x="1469" y="8625"/>
                </a:lnTo>
                <a:cubicBezTo>
                  <a:pt x="571" y="8747"/>
                  <a:pt x="-76" y="9606"/>
                  <a:pt x="7" y="10567"/>
                </a:cubicBezTo>
                <a:cubicBezTo>
                  <a:pt x="79" y="11398"/>
                  <a:pt x="690" y="12061"/>
                  <a:pt x="1469" y="12151"/>
                </a:cubicBezTo>
                <a:lnTo>
                  <a:pt x="16119" y="12151"/>
                </a:lnTo>
                <a:lnTo>
                  <a:pt x="11011" y="17618"/>
                </a:lnTo>
                <a:cubicBezTo>
                  <a:pt x="10304" y="18258"/>
                  <a:pt x="10181" y="19372"/>
                  <a:pt x="10730" y="20169"/>
                </a:cubicBezTo>
                <a:cubicBezTo>
                  <a:pt x="11301" y="20996"/>
                  <a:pt x="12385" y="21188"/>
                  <a:pt x="13176" y="20602"/>
                </a:cubicBezTo>
                <a:close/>
              </a:path>
            </a:pathLst>
          </a:custGeom>
          <a:solidFill>
            <a:schemeClr val="accent1"/>
          </a:solidFill>
          <a:ln w="3175">
            <a:miter lim="400000"/>
          </a:ln>
        </p:spPr>
        <p:txBody>
          <a:bodyPr lIns="22860" tIns="22860" rIns="22860" bIns="22860"/>
          <a:lstStyle/>
          <a:p>
            <a:pPr algn="ctr" defTabSz="308609"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00"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5299" y="4927639"/>
            <a:ext cx="94578" cy="9233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n-IN" smtClean="0"/>
              <a:pPr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81531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platzhalter 9"/>
          <p:cNvSpPr>
            <a:spLocks noGrp="1"/>
          </p:cNvSpPr>
          <p:nvPr>
            <p:ph type="body" sz="quarter" idx="35" hasCustomPrompt="1"/>
          </p:nvPr>
        </p:nvSpPr>
        <p:spPr>
          <a:xfrm>
            <a:off x="4142295" y="447452"/>
            <a:ext cx="2317205" cy="14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700" noProof="0" dirty="0"/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noProof="0" dirty="0"/>
              <a:t>Master text style</a:t>
            </a:r>
          </a:p>
        </p:txBody>
      </p:sp>
      <p:sp>
        <p:nvSpPr>
          <p:cNvPr id="46" name="Textplatzhalter 9"/>
          <p:cNvSpPr>
            <a:spLocks noGrp="1"/>
          </p:cNvSpPr>
          <p:nvPr>
            <p:ph type="body" sz="quarter" idx="33" hasCustomPrompt="1"/>
          </p:nvPr>
        </p:nvSpPr>
        <p:spPr>
          <a:xfrm>
            <a:off x="6535706" y="4856784"/>
            <a:ext cx="2317205" cy="203835"/>
          </a:xfrm>
        </p:spPr>
        <p:txBody>
          <a:bodyPr anchor="ctr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/>
              <a:defRPr lang="en-GB" sz="650" b="0" kern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8890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lang="en-GB" sz="550" b="1" kern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47" name="Textplatzhalter 9"/>
          <p:cNvSpPr>
            <a:spLocks noGrp="1"/>
          </p:cNvSpPr>
          <p:nvPr>
            <p:ph type="body" sz="quarter" idx="34" hasCustomPrompt="1"/>
          </p:nvPr>
        </p:nvSpPr>
        <p:spPr>
          <a:xfrm>
            <a:off x="503298" y="4856784"/>
            <a:ext cx="1428942" cy="203835"/>
          </a:xfrm>
        </p:spPr>
        <p:txBody>
          <a:bodyPr anchor="ctr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/>
              <a:defRPr lang="en-GB" sz="650" b="0" kern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8890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lang="en-GB" sz="550" b="1" kern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43" name="Textplatzhalter 9"/>
          <p:cNvSpPr>
            <a:spLocks noGrp="1"/>
          </p:cNvSpPr>
          <p:nvPr>
            <p:ph type="body" sz="quarter" idx="31" hasCustomPrompt="1"/>
          </p:nvPr>
        </p:nvSpPr>
        <p:spPr>
          <a:xfrm>
            <a:off x="282960" y="199353"/>
            <a:ext cx="7197420" cy="196236"/>
          </a:xfr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1763" indent="-42863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650" baseline="0"/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159" name="Textplatzhalter 9"/>
          <p:cNvSpPr>
            <a:spLocks noGrp="1"/>
          </p:cNvSpPr>
          <p:nvPr>
            <p:ph type="body" sz="quarter" idx="21" hasCustomPrompt="1"/>
          </p:nvPr>
        </p:nvSpPr>
        <p:spPr>
          <a:xfrm>
            <a:off x="290580" y="447453"/>
            <a:ext cx="3537889" cy="144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700"/>
            </a:lvl1pPr>
            <a:lvl2pPr marL="131763" indent="-42863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650" baseline="0"/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153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4133243" y="694727"/>
            <a:ext cx="4722182" cy="2665693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&lt;please place image here&gt;</a:t>
            </a:r>
          </a:p>
        </p:txBody>
      </p:sp>
      <p:sp>
        <p:nvSpPr>
          <p:cNvPr id="154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6538682" y="3443856"/>
            <a:ext cx="2311254" cy="1303999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&lt;please place image here&gt;</a:t>
            </a:r>
          </a:p>
        </p:txBody>
      </p:sp>
      <p:sp>
        <p:nvSpPr>
          <p:cNvPr id="156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139194" y="3443856"/>
            <a:ext cx="2311254" cy="1303999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&lt;please place image here&gt;</a:t>
            </a:r>
          </a:p>
        </p:txBody>
      </p:sp>
      <p:sp>
        <p:nvSpPr>
          <p:cNvPr id="79" name="Titel 1"/>
          <p:cNvSpPr txBox="1">
            <a:spLocks/>
          </p:cNvSpPr>
          <p:nvPr userDrawn="1"/>
        </p:nvSpPr>
        <p:spPr bwMode="auto">
          <a:xfrm>
            <a:off x="275807" y="3081789"/>
            <a:ext cx="1758653" cy="14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r>
              <a:rPr lang="en-US" sz="700" kern="0" dirty="0"/>
              <a:t>Key facts</a:t>
            </a:r>
          </a:p>
        </p:txBody>
      </p:sp>
      <p:sp>
        <p:nvSpPr>
          <p:cNvPr id="85" name="Titel 1"/>
          <p:cNvSpPr txBox="1">
            <a:spLocks/>
          </p:cNvSpPr>
          <p:nvPr userDrawn="1"/>
        </p:nvSpPr>
        <p:spPr bwMode="auto">
          <a:xfrm>
            <a:off x="2065210" y="3081789"/>
            <a:ext cx="1758653" cy="14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r>
              <a:rPr lang="en-GB" sz="700" kern="0" dirty="0"/>
              <a:t>Applications / compliancy</a:t>
            </a:r>
          </a:p>
        </p:txBody>
      </p:sp>
      <p:sp>
        <p:nvSpPr>
          <p:cNvPr id="109" name="Titel 1"/>
          <p:cNvSpPr txBox="1">
            <a:spLocks/>
          </p:cNvSpPr>
          <p:nvPr userDrawn="1"/>
        </p:nvSpPr>
        <p:spPr bwMode="auto">
          <a:xfrm>
            <a:off x="2065210" y="3728515"/>
            <a:ext cx="1758653" cy="161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r>
              <a:rPr lang="en-GB" sz="700" kern="0" dirty="0"/>
              <a:t>Intellectual property</a:t>
            </a:r>
          </a:p>
        </p:txBody>
      </p:sp>
      <p:sp>
        <p:nvSpPr>
          <p:cNvPr id="110" name="Titel 1"/>
          <p:cNvSpPr txBox="1">
            <a:spLocks/>
          </p:cNvSpPr>
          <p:nvPr userDrawn="1"/>
        </p:nvSpPr>
        <p:spPr bwMode="auto">
          <a:xfrm>
            <a:off x="2073557" y="2435063"/>
            <a:ext cx="1758653" cy="161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endParaRPr lang="en-GB" sz="900" kern="0" dirty="0"/>
          </a:p>
        </p:txBody>
      </p:sp>
      <p:sp>
        <p:nvSpPr>
          <p:cNvPr id="122" name="Freihandform 121"/>
          <p:cNvSpPr/>
          <p:nvPr userDrawn="1"/>
        </p:nvSpPr>
        <p:spPr bwMode="auto">
          <a:xfrm>
            <a:off x="278475" y="4657617"/>
            <a:ext cx="897918" cy="81915"/>
          </a:xfrm>
          <a:custGeom>
            <a:avLst/>
            <a:gdLst>
              <a:gd name="connsiteX0" fmla="*/ 0 w 1093906"/>
              <a:gd name="connsiteY0" fmla="*/ 0 h 76200"/>
              <a:gd name="connsiteX1" fmla="*/ 3810 w 1093906"/>
              <a:gd name="connsiteY1" fmla="*/ 76200 h 76200"/>
              <a:gd name="connsiteX2" fmla="*/ 998220 w 1093906"/>
              <a:gd name="connsiteY2" fmla="*/ 76200 h 76200"/>
              <a:gd name="connsiteX3" fmla="*/ 998220 w 1093906"/>
              <a:gd name="connsiteY3" fmla="*/ 72390 h 76200"/>
              <a:gd name="connsiteX0" fmla="*/ 0 w 998220"/>
              <a:gd name="connsiteY0" fmla="*/ 0 h 76200"/>
              <a:gd name="connsiteX1" fmla="*/ 3810 w 998220"/>
              <a:gd name="connsiteY1" fmla="*/ 76200 h 76200"/>
              <a:gd name="connsiteX2" fmla="*/ 998220 w 998220"/>
              <a:gd name="connsiteY2" fmla="*/ 76200 h 76200"/>
              <a:gd name="connsiteX0" fmla="*/ 0 w 1087476"/>
              <a:gd name="connsiteY0" fmla="*/ 0 h 76200"/>
              <a:gd name="connsiteX1" fmla="*/ 3810 w 1087476"/>
              <a:gd name="connsiteY1" fmla="*/ 76200 h 76200"/>
              <a:gd name="connsiteX2" fmla="*/ 1087476 w 1087476"/>
              <a:gd name="connsiteY2" fmla="*/ 76200 h 76200"/>
              <a:gd name="connsiteX0" fmla="*/ 0 w 1085400"/>
              <a:gd name="connsiteY0" fmla="*/ 0 h 80010"/>
              <a:gd name="connsiteX1" fmla="*/ 1734 w 1085400"/>
              <a:gd name="connsiteY1" fmla="*/ 80010 h 80010"/>
              <a:gd name="connsiteX2" fmla="*/ 1085400 w 1085400"/>
              <a:gd name="connsiteY2" fmla="*/ 80010 h 80010"/>
              <a:gd name="connsiteX0" fmla="*/ 2418 w 1087818"/>
              <a:gd name="connsiteY0" fmla="*/ 0 h 81915"/>
              <a:gd name="connsiteX1" fmla="*/ 0 w 1087818"/>
              <a:gd name="connsiteY1" fmla="*/ 81915 h 81915"/>
              <a:gd name="connsiteX2" fmla="*/ 1087818 w 1087818"/>
              <a:gd name="connsiteY2" fmla="*/ 80010 h 81915"/>
              <a:gd name="connsiteX0" fmla="*/ 2418 w 860569"/>
              <a:gd name="connsiteY0" fmla="*/ 0 h 82237"/>
              <a:gd name="connsiteX1" fmla="*/ 0 w 860569"/>
              <a:gd name="connsiteY1" fmla="*/ 81915 h 82237"/>
              <a:gd name="connsiteX2" fmla="*/ 860569 w 860569"/>
              <a:gd name="connsiteY2" fmla="*/ 82237 h 82237"/>
              <a:gd name="connsiteX0" fmla="*/ 2418 w 857746"/>
              <a:gd name="connsiteY0" fmla="*/ 0 h 82098"/>
              <a:gd name="connsiteX1" fmla="*/ 0 w 857746"/>
              <a:gd name="connsiteY1" fmla="*/ 81915 h 82098"/>
              <a:gd name="connsiteX2" fmla="*/ 857746 w 857746"/>
              <a:gd name="connsiteY2" fmla="*/ 82098 h 82098"/>
              <a:gd name="connsiteX0" fmla="*/ 859 w 857746"/>
              <a:gd name="connsiteY0" fmla="*/ 0 h 86279"/>
              <a:gd name="connsiteX1" fmla="*/ 0 w 857746"/>
              <a:gd name="connsiteY1" fmla="*/ 86096 h 86279"/>
              <a:gd name="connsiteX2" fmla="*/ 857746 w 857746"/>
              <a:gd name="connsiteY2" fmla="*/ 86279 h 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746" h="86279">
                <a:moveTo>
                  <a:pt x="859" y="0"/>
                </a:moveTo>
                <a:cubicBezTo>
                  <a:pt x="573" y="28699"/>
                  <a:pt x="286" y="57397"/>
                  <a:pt x="0" y="86096"/>
                </a:cubicBezTo>
                <a:lnTo>
                  <a:pt x="857746" y="86279"/>
                </a:ln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2" name="Shape 2"/>
          <p:cNvSpPr/>
          <p:nvPr/>
        </p:nvSpPr>
        <p:spPr>
          <a:xfrm>
            <a:off x="281301" y="4454340"/>
            <a:ext cx="93717" cy="105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A212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fld id="{2A605FED-7AC8-4412-BF98-CCE815642EF6}" type="slidenum">
              <a:rPr lang="en-GB" sz="4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>
                <a:spcBef>
                  <a:spcPct val="50000"/>
                </a:spcBef>
                <a:tabLst>
                  <a:tab pos="2961012" algn="ctr"/>
                  <a:tab pos="6095848" algn="r"/>
                  <a:tab pos="6586374" algn="r"/>
                </a:tabLst>
                <a:defRPr/>
              </a:pPr>
              <a:t>‹Nr.›</a:t>
            </a:fld>
            <a:endParaRPr lang="en-GB" sz="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itel 1"/>
          <p:cNvSpPr txBox="1">
            <a:spLocks/>
          </p:cNvSpPr>
          <p:nvPr/>
        </p:nvSpPr>
        <p:spPr bwMode="auto">
          <a:xfrm>
            <a:off x="411789" y="4416328"/>
            <a:ext cx="778252" cy="16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650" b="0" kern="0" dirty="0"/>
              <a:t>Idea / </a:t>
            </a:r>
            <a:r>
              <a:rPr lang="en-GB" sz="650" b="0" kern="0" dirty="0" err="1"/>
              <a:t>feasibil</a:t>
            </a:r>
            <a:r>
              <a:rPr lang="en-GB" sz="650" b="0" kern="0" dirty="0"/>
              <a:t>. study</a:t>
            </a:r>
          </a:p>
          <a:p>
            <a:pPr>
              <a:lnSpc>
                <a:spcPct val="100000"/>
              </a:lnSpc>
            </a:pPr>
            <a:r>
              <a:rPr lang="en-GB" sz="650" b="0" kern="0" dirty="0"/>
              <a:t>(TRL 1-3)</a:t>
            </a:r>
          </a:p>
        </p:txBody>
      </p:sp>
      <p:sp>
        <p:nvSpPr>
          <p:cNvPr id="114" name="Shape 2"/>
          <p:cNvSpPr/>
          <p:nvPr/>
        </p:nvSpPr>
        <p:spPr>
          <a:xfrm>
            <a:off x="281300" y="4454340"/>
            <a:ext cx="104400" cy="105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r>
              <a:rPr lang="en-GB" sz="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15" name="Titel 1"/>
          <p:cNvSpPr txBox="1">
            <a:spLocks/>
          </p:cNvSpPr>
          <p:nvPr/>
        </p:nvSpPr>
        <p:spPr bwMode="auto">
          <a:xfrm>
            <a:off x="1311138" y="4416328"/>
            <a:ext cx="778252" cy="16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650" b="0" kern="0" dirty="0"/>
              <a:t>Adv. development</a:t>
            </a:r>
          </a:p>
          <a:p>
            <a:pPr>
              <a:lnSpc>
                <a:spcPct val="100000"/>
              </a:lnSpc>
            </a:pPr>
            <a:r>
              <a:rPr lang="en-GB" sz="650" b="0" kern="0" dirty="0"/>
              <a:t>(TRL 4-6)</a:t>
            </a:r>
          </a:p>
        </p:txBody>
      </p:sp>
      <p:sp>
        <p:nvSpPr>
          <p:cNvPr id="116" name="Shape 2"/>
          <p:cNvSpPr/>
          <p:nvPr/>
        </p:nvSpPr>
        <p:spPr>
          <a:xfrm>
            <a:off x="1180649" y="4454340"/>
            <a:ext cx="104400" cy="105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r>
              <a:rPr lang="en-GB" sz="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17" name="Titel 1"/>
          <p:cNvSpPr txBox="1">
            <a:spLocks/>
          </p:cNvSpPr>
          <p:nvPr/>
        </p:nvSpPr>
        <p:spPr bwMode="auto">
          <a:xfrm>
            <a:off x="2210487" y="4416328"/>
            <a:ext cx="778252" cy="16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650" b="0" kern="0" dirty="0"/>
              <a:t>Serial  development</a:t>
            </a:r>
          </a:p>
          <a:p>
            <a:pPr>
              <a:lnSpc>
                <a:spcPct val="100000"/>
              </a:lnSpc>
            </a:pPr>
            <a:r>
              <a:rPr lang="en-GB" sz="650" b="0" kern="0" dirty="0"/>
              <a:t>(TRL 7-9)</a:t>
            </a:r>
          </a:p>
        </p:txBody>
      </p:sp>
      <p:sp>
        <p:nvSpPr>
          <p:cNvPr id="118" name="Shape 2"/>
          <p:cNvSpPr/>
          <p:nvPr/>
        </p:nvSpPr>
        <p:spPr>
          <a:xfrm>
            <a:off x="2079998" y="4454340"/>
            <a:ext cx="104400" cy="105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r>
              <a:rPr lang="en-GB" sz="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19" name="Titel 1"/>
          <p:cNvSpPr txBox="1">
            <a:spLocks/>
          </p:cNvSpPr>
          <p:nvPr/>
        </p:nvSpPr>
        <p:spPr bwMode="auto">
          <a:xfrm>
            <a:off x="3128581" y="4416328"/>
            <a:ext cx="778252" cy="16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650" b="0" kern="0" dirty="0"/>
              <a:t>In production</a:t>
            </a:r>
          </a:p>
        </p:txBody>
      </p:sp>
      <p:sp>
        <p:nvSpPr>
          <p:cNvPr id="120" name="Shape 2"/>
          <p:cNvSpPr/>
          <p:nvPr/>
        </p:nvSpPr>
        <p:spPr>
          <a:xfrm>
            <a:off x="2998091" y="4454340"/>
            <a:ext cx="104400" cy="105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r>
              <a:rPr lang="en-GB" sz="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23" name="Freihandform 122"/>
          <p:cNvSpPr/>
          <p:nvPr/>
        </p:nvSpPr>
        <p:spPr bwMode="auto">
          <a:xfrm>
            <a:off x="1165605" y="4657617"/>
            <a:ext cx="897918" cy="81915"/>
          </a:xfrm>
          <a:custGeom>
            <a:avLst/>
            <a:gdLst>
              <a:gd name="connsiteX0" fmla="*/ 0 w 1093906"/>
              <a:gd name="connsiteY0" fmla="*/ 0 h 76200"/>
              <a:gd name="connsiteX1" fmla="*/ 3810 w 1093906"/>
              <a:gd name="connsiteY1" fmla="*/ 76200 h 76200"/>
              <a:gd name="connsiteX2" fmla="*/ 998220 w 1093906"/>
              <a:gd name="connsiteY2" fmla="*/ 76200 h 76200"/>
              <a:gd name="connsiteX3" fmla="*/ 998220 w 1093906"/>
              <a:gd name="connsiteY3" fmla="*/ 72390 h 76200"/>
              <a:gd name="connsiteX0" fmla="*/ 0 w 998220"/>
              <a:gd name="connsiteY0" fmla="*/ 0 h 76200"/>
              <a:gd name="connsiteX1" fmla="*/ 3810 w 998220"/>
              <a:gd name="connsiteY1" fmla="*/ 76200 h 76200"/>
              <a:gd name="connsiteX2" fmla="*/ 998220 w 998220"/>
              <a:gd name="connsiteY2" fmla="*/ 76200 h 76200"/>
              <a:gd name="connsiteX0" fmla="*/ 0 w 1087476"/>
              <a:gd name="connsiteY0" fmla="*/ 0 h 76200"/>
              <a:gd name="connsiteX1" fmla="*/ 3810 w 1087476"/>
              <a:gd name="connsiteY1" fmla="*/ 76200 h 76200"/>
              <a:gd name="connsiteX2" fmla="*/ 1087476 w 1087476"/>
              <a:gd name="connsiteY2" fmla="*/ 76200 h 76200"/>
              <a:gd name="connsiteX0" fmla="*/ 0 w 1085400"/>
              <a:gd name="connsiteY0" fmla="*/ 0 h 80010"/>
              <a:gd name="connsiteX1" fmla="*/ 1734 w 1085400"/>
              <a:gd name="connsiteY1" fmla="*/ 80010 h 80010"/>
              <a:gd name="connsiteX2" fmla="*/ 1085400 w 1085400"/>
              <a:gd name="connsiteY2" fmla="*/ 80010 h 80010"/>
              <a:gd name="connsiteX0" fmla="*/ 2418 w 1087818"/>
              <a:gd name="connsiteY0" fmla="*/ 0 h 81915"/>
              <a:gd name="connsiteX1" fmla="*/ 0 w 1087818"/>
              <a:gd name="connsiteY1" fmla="*/ 81915 h 81915"/>
              <a:gd name="connsiteX2" fmla="*/ 1087818 w 1087818"/>
              <a:gd name="connsiteY2" fmla="*/ 80010 h 81915"/>
              <a:gd name="connsiteX0" fmla="*/ 2418 w 860569"/>
              <a:gd name="connsiteY0" fmla="*/ 0 h 82237"/>
              <a:gd name="connsiteX1" fmla="*/ 0 w 860569"/>
              <a:gd name="connsiteY1" fmla="*/ 81915 h 82237"/>
              <a:gd name="connsiteX2" fmla="*/ 860569 w 860569"/>
              <a:gd name="connsiteY2" fmla="*/ 82237 h 82237"/>
              <a:gd name="connsiteX0" fmla="*/ 2418 w 857746"/>
              <a:gd name="connsiteY0" fmla="*/ 0 h 82098"/>
              <a:gd name="connsiteX1" fmla="*/ 0 w 857746"/>
              <a:gd name="connsiteY1" fmla="*/ 81915 h 82098"/>
              <a:gd name="connsiteX2" fmla="*/ 857746 w 857746"/>
              <a:gd name="connsiteY2" fmla="*/ 82098 h 82098"/>
              <a:gd name="connsiteX0" fmla="*/ 859 w 857746"/>
              <a:gd name="connsiteY0" fmla="*/ 0 h 86279"/>
              <a:gd name="connsiteX1" fmla="*/ 0 w 857746"/>
              <a:gd name="connsiteY1" fmla="*/ 86096 h 86279"/>
              <a:gd name="connsiteX2" fmla="*/ 857746 w 857746"/>
              <a:gd name="connsiteY2" fmla="*/ 86279 h 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746" h="86279">
                <a:moveTo>
                  <a:pt x="859" y="0"/>
                </a:moveTo>
                <a:cubicBezTo>
                  <a:pt x="573" y="28699"/>
                  <a:pt x="286" y="57397"/>
                  <a:pt x="0" y="86096"/>
                </a:cubicBezTo>
                <a:lnTo>
                  <a:pt x="857746" y="86279"/>
                </a:ln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Freihandform 123"/>
          <p:cNvSpPr/>
          <p:nvPr/>
        </p:nvSpPr>
        <p:spPr bwMode="auto">
          <a:xfrm>
            <a:off x="2066075" y="4657617"/>
            <a:ext cx="884279" cy="81915"/>
          </a:xfrm>
          <a:custGeom>
            <a:avLst/>
            <a:gdLst>
              <a:gd name="connsiteX0" fmla="*/ 0 w 1093906"/>
              <a:gd name="connsiteY0" fmla="*/ 0 h 76200"/>
              <a:gd name="connsiteX1" fmla="*/ 3810 w 1093906"/>
              <a:gd name="connsiteY1" fmla="*/ 76200 h 76200"/>
              <a:gd name="connsiteX2" fmla="*/ 998220 w 1093906"/>
              <a:gd name="connsiteY2" fmla="*/ 76200 h 76200"/>
              <a:gd name="connsiteX3" fmla="*/ 998220 w 1093906"/>
              <a:gd name="connsiteY3" fmla="*/ 72390 h 76200"/>
              <a:gd name="connsiteX0" fmla="*/ 0 w 998220"/>
              <a:gd name="connsiteY0" fmla="*/ 0 h 76200"/>
              <a:gd name="connsiteX1" fmla="*/ 3810 w 998220"/>
              <a:gd name="connsiteY1" fmla="*/ 76200 h 76200"/>
              <a:gd name="connsiteX2" fmla="*/ 998220 w 998220"/>
              <a:gd name="connsiteY2" fmla="*/ 76200 h 76200"/>
              <a:gd name="connsiteX0" fmla="*/ 0 w 1087476"/>
              <a:gd name="connsiteY0" fmla="*/ 0 h 76200"/>
              <a:gd name="connsiteX1" fmla="*/ 3810 w 1087476"/>
              <a:gd name="connsiteY1" fmla="*/ 76200 h 76200"/>
              <a:gd name="connsiteX2" fmla="*/ 1087476 w 1087476"/>
              <a:gd name="connsiteY2" fmla="*/ 76200 h 76200"/>
              <a:gd name="connsiteX0" fmla="*/ 0 w 1085400"/>
              <a:gd name="connsiteY0" fmla="*/ 0 h 80010"/>
              <a:gd name="connsiteX1" fmla="*/ 1734 w 1085400"/>
              <a:gd name="connsiteY1" fmla="*/ 80010 h 80010"/>
              <a:gd name="connsiteX2" fmla="*/ 1085400 w 1085400"/>
              <a:gd name="connsiteY2" fmla="*/ 80010 h 80010"/>
              <a:gd name="connsiteX0" fmla="*/ 2418 w 1087818"/>
              <a:gd name="connsiteY0" fmla="*/ 0 h 81915"/>
              <a:gd name="connsiteX1" fmla="*/ 0 w 1087818"/>
              <a:gd name="connsiteY1" fmla="*/ 81915 h 81915"/>
              <a:gd name="connsiteX2" fmla="*/ 1087818 w 1087818"/>
              <a:gd name="connsiteY2" fmla="*/ 80010 h 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7818" h="81915">
                <a:moveTo>
                  <a:pt x="2418" y="0"/>
                </a:moveTo>
                <a:lnTo>
                  <a:pt x="0" y="81915"/>
                </a:lnTo>
                <a:lnTo>
                  <a:pt x="1087818" y="80010"/>
                </a:ln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5" name="Freihandform 124"/>
          <p:cNvSpPr/>
          <p:nvPr/>
        </p:nvSpPr>
        <p:spPr bwMode="auto">
          <a:xfrm>
            <a:off x="2952905" y="4657617"/>
            <a:ext cx="897918" cy="81915"/>
          </a:xfrm>
          <a:custGeom>
            <a:avLst/>
            <a:gdLst>
              <a:gd name="connsiteX0" fmla="*/ 0 w 1093906"/>
              <a:gd name="connsiteY0" fmla="*/ 0 h 76200"/>
              <a:gd name="connsiteX1" fmla="*/ 3810 w 1093906"/>
              <a:gd name="connsiteY1" fmla="*/ 76200 h 76200"/>
              <a:gd name="connsiteX2" fmla="*/ 998220 w 1093906"/>
              <a:gd name="connsiteY2" fmla="*/ 76200 h 76200"/>
              <a:gd name="connsiteX3" fmla="*/ 998220 w 1093906"/>
              <a:gd name="connsiteY3" fmla="*/ 72390 h 76200"/>
              <a:gd name="connsiteX0" fmla="*/ 0 w 998220"/>
              <a:gd name="connsiteY0" fmla="*/ 0 h 76200"/>
              <a:gd name="connsiteX1" fmla="*/ 3810 w 998220"/>
              <a:gd name="connsiteY1" fmla="*/ 76200 h 76200"/>
              <a:gd name="connsiteX2" fmla="*/ 998220 w 998220"/>
              <a:gd name="connsiteY2" fmla="*/ 76200 h 76200"/>
              <a:gd name="connsiteX0" fmla="*/ 0 w 1087476"/>
              <a:gd name="connsiteY0" fmla="*/ 0 h 76200"/>
              <a:gd name="connsiteX1" fmla="*/ 3810 w 1087476"/>
              <a:gd name="connsiteY1" fmla="*/ 76200 h 76200"/>
              <a:gd name="connsiteX2" fmla="*/ 1087476 w 1087476"/>
              <a:gd name="connsiteY2" fmla="*/ 76200 h 76200"/>
              <a:gd name="connsiteX0" fmla="*/ 0 w 1085400"/>
              <a:gd name="connsiteY0" fmla="*/ 0 h 80010"/>
              <a:gd name="connsiteX1" fmla="*/ 1734 w 1085400"/>
              <a:gd name="connsiteY1" fmla="*/ 80010 h 80010"/>
              <a:gd name="connsiteX2" fmla="*/ 1085400 w 1085400"/>
              <a:gd name="connsiteY2" fmla="*/ 80010 h 80010"/>
              <a:gd name="connsiteX0" fmla="*/ 2418 w 1087818"/>
              <a:gd name="connsiteY0" fmla="*/ 0 h 81915"/>
              <a:gd name="connsiteX1" fmla="*/ 0 w 1087818"/>
              <a:gd name="connsiteY1" fmla="*/ 81915 h 81915"/>
              <a:gd name="connsiteX2" fmla="*/ 1087818 w 1087818"/>
              <a:gd name="connsiteY2" fmla="*/ 80010 h 81915"/>
              <a:gd name="connsiteX0" fmla="*/ 2418 w 860569"/>
              <a:gd name="connsiteY0" fmla="*/ 0 h 82237"/>
              <a:gd name="connsiteX1" fmla="*/ 0 w 860569"/>
              <a:gd name="connsiteY1" fmla="*/ 81915 h 82237"/>
              <a:gd name="connsiteX2" fmla="*/ 860569 w 860569"/>
              <a:gd name="connsiteY2" fmla="*/ 82237 h 82237"/>
              <a:gd name="connsiteX0" fmla="*/ 2418 w 857746"/>
              <a:gd name="connsiteY0" fmla="*/ 0 h 82098"/>
              <a:gd name="connsiteX1" fmla="*/ 0 w 857746"/>
              <a:gd name="connsiteY1" fmla="*/ 81915 h 82098"/>
              <a:gd name="connsiteX2" fmla="*/ 857746 w 857746"/>
              <a:gd name="connsiteY2" fmla="*/ 82098 h 82098"/>
              <a:gd name="connsiteX0" fmla="*/ 859 w 857746"/>
              <a:gd name="connsiteY0" fmla="*/ 0 h 86279"/>
              <a:gd name="connsiteX1" fmla="*/ 0 w 857746"/>
              <a:gd name="connsiteY1" fmla="*/ 86096 h 86279"/>
              <a:gd name="connsiteX2" fmla="*/ 857746 w 857746"/>
              <a:gd name="connsiteY2" fmla="*/ 86279 h 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746" h="86279">
                <a:moveTo>
                  <a:pt x="859" y="0"/>
                </a:moveTo>
                <a:cubicBezTo>
                  <a:pt x="573" y="28699"/>
                  <a:pt x="286" y="57397"/>
                  <a:pt x="0" y="86096"/>
                </a:cubicBezTo>
                <a:lnTo>
                  <a:pt x="857746" y="86279"/>
                </a:ln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3" name="Textplatzhalt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81300" y="3224215"/>
            <a:ext cx="1732828" cy="1049687"/>
          </a:xfrm>
        </p:spPr>
        <p:txBody>
          <a:bodyPr/>
          <a:lstStyle>
            <a:lvl1pPr marL="61913" indent="-61913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/>
            </a:lvl1pPr>
            <a:lvl2pPr marL="131763" indent="-42863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700" baseline="0"/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38" name="Textplatzhalt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074834" y="3224404"/>
            <a:ext cx="1752123" cy="405710"/>
          </a:xfrm>
        </p:spPr>
        <p:txBody>
          <a:bodyPr/>
          <a:lstStyle>
            <a:lvl1pPr marL="61913" indent="-61913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/>
            </a:lvl1pPr>
            <a:lvl2pPr marL="131763" indent="-42863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700" baseline="0"/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40" name="Textplatzhalter 9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074834" y="3868193"/>
            <a:ext cx="1752123" cy="405710"/>
          </a:xfrm>
        </p:spPr>
        <p:txBody>
          <a:bodyPr/>
          <a:lstStyle>
            <a:lvl1pPr marL="53975" indent="-539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/>
            </a:lvl1pPr>
            <a:lvl2pPr marL="131763" indent="-42863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700" baseline="0"/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41" name="Titel 1"/>
          <p:cNvSpPr txBox="1">
            <a:spLocks/>
          </p:cNvSpPr>
          <p:nvPr userDrawn="1"/>
        </p:nvSpPr>
        <p:spPr bwMode="auto">
          <a:xfrm>
            <a:off x="288000" y="825208"/>
            <a:ext cx="3540470" cy="18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r>
              <a:rPr lang="en-US" sz="700" kern="0" dirty="0"/>
              <a:t>Description </a:t>
            </a:r>
            <a:r>
              <a:rPr lang="en-US" sz="700" b="0" kern="0" dirty="0">
                <a:solidFill>
                  <a:schemeClr val="bg2">
                    <a:lumMod val="75000"/>
                  </a:schemeClr>
                </a:solidFill>
              </a:rPr>
              <a:t>(short overview, max. 300 characters)</a:t>
            </a:r>
          </a:p>
        </p:txBody>
      </p:sp>
      <p:graphicFrame>
        <p:nvGraphicFramePr>
          <p:cNvPr id="151" name="Tabelle 15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7489901"/>
              </p:ext>
            </p:extLst>
          </p:nvPr>
        </p:nvGraphicFramePr>
        <p:xfrm>
          <a:off x="288094" y="1642766"/>
          <a:ext cx="3558664" cy="128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594">
                  <a:extLst>
                    <a:ext uri="{9D8B030D-6E8A-4147-A177-3AD203B41FA5}">
                      <a16:colId xmlns:a16="http://schemas.microsoft.com/office/drawing/2014/main" val="1264379553"/>
                    </a:ext>
                  </a:extLst>
                </a:gridCol>
                <a:gridCol w="2338070">
                  <a:extLst>
                    <a:ext uri="{9D8B030D-6E8A-4147-A177-3AD203B41FA5}">
                      <a16:colId xmlns:a16="http://schemas.microsoft.com/office/drawing/2014/main" val="884261628"/>
                    </a:ext>
                  </a:extLst>
                </a:gridCol>
              </a:tblGrid>
              <a:tr h="256333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56684"/>
                  </a:ext>
                </a:extLst>
              </a:tr>
              <a:tr h="255972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626339"/>
                  </a:ext>
                </a:extLst>
              </a:tr>
              <a:tr h="255972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23913"/>
                  </a:ext>
                </a:extLst>
              </a:tr>
              <a:tr h="255972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561536"/>
                  </a:ext>
                </a:extLst>
              </a:tr>
              <a:tr h="256333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372179"/>
                  </a:ext>
                </a:extLst>
              </a:tr>
            </a:tbl>
          </a:graphicData>
        </a:graphic>
      </p:graphicFrame>
      <p:sp>
        <p:nvSpPr>
          <p:cNvPr id="152" name="Titel 1"/>
          <p:cNvSpPr txBox="1">
            <a:spLocks/>
          </p:cNvSpPr>
          <p:nvPr userDrawn="1"/>
        </p:nvSpPr>
        <p:spPr bwMode="auto">
          <a:xfrm>
            <a:off x="286070" y="1468310"/>
            <a:ext cx="3542400" cy="161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r>
              <a:rPr lang="en-GB" sz="700" kern="0" dirty="0"/>
              <a:t>Main advantages </a:t>
            </a:r>
            <a:r>
              <a:rPr lang="en-GB" sz="700" b="0" kern="0" dirty="0">
                <a:solidFill>
                  <a:schemeClr val="bg2">
                    <a:lumMod val="75000"/>
                  </a:schemeClr>
                </a:solidFill>
              </a:rPr>
              <a:t>(choose min. 1, max. 5 from list on next slide)</a:t>
            </a:r>
          </a:p>
        </p:txBody>
      </p:sp>
      <p:sp>
        <p:nvSpPr>
          <p:cNvPr id="158" name="Textplatzhalter 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292485" y="974245"/>
            <a:ext cx="3535983" cy="429579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88900" algn="l"/>
              </a:tabLst>
              <a:defRPr sz="700"/>
            </a:lvl1pPr>
            <a:lvl2pPr marL="131763" indent="-42863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650" baseline="0"/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39" name="Textplatzhalter 9"/>
          <p:cNvSpPr>
            <a:spLocks noGrp="1"/>
          </p:cNvSpPr>
          <p:nvPr userDrawn="1">
            <p:ph type="body" sz="quarter" idx="30"/>
          </p:nvPr>
        </p:nvSpPr>
        <p:spPr>
          <a:xfrm>
            <a:off x="3132568" y="4513351"/>
            <a:ext cx="703487" cy="9078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650"/>
            </a:lvl1pPr>
            <a:lvl2pPr marL="131763" indent="-42863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450" baseline="0"/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endParaRPr lang="en-GB" noProof="0" dirty="0"/>
          </a:p>
        </p:txBody>
      </p:sp>
      <p:sp>
        <p:nvSpPr>
          <p:cNvPr id="45" name="Textplatzhalter 9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133242" y="4856784"/>
            <a:ext cx="2317205" cy="203835"/>
          </a:xfrm>
        </p:spPr>
        <p:txBody>
          <a:bodyPr anchor="ctr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/>
              <a:defRPr lang="en-GB" sz="650" b="0" kern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8890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tabLst/>
              <a:defRPr lang="en-GB" sz="550" b="1" kern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sz="650"/>
            </a:lvl3pPr>
            <a:lvl4pPr marL="1609685" indent="-23813">
              <a:buNone/>
              <a:defRPr sz="700"/>
            </a:lvl4pPr>
            <a:lvl5pPr>
              <a:buClr>
                <a:srgbClr val="DA2128"/>
              </a:buClr>
              <a:defRPr sz="700"/>
            </a:lvl5pPr>
            <a:lvl6pPr marL="0" indent="0">
              <a:buFontTx/>
              <a:buNone/>
              <a:defRPr sz="7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/>
              <a:t>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79171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9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*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Document master 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Confidentiality</a:t>
            </a:r>
            <a:r>
              <a:rPr lang="de-DE"/>
              <a:t> </a:t>
            </a:r>
            <a:r>
              <a:rPr lang="de-DE" err="1"/>
              <a:t>notes</a:t>
            </a:r>
            <a:endParaRPr lang="de-DE"/>
          </a:p>
          <a:p>
            <a:pPr lvl="0"/>
            <a:r>
              <a:rPr lang="de-DE"/>
              <a:t>Date / </a:t>
            </a:r>
            <a:r>
              <a:rPr lang="de-DE" err="1"/>
              <a:t>place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4462" y="144000"/>
            <a:ext cx="8855075" cy="3600000"/>
          </a:xfrm>
          <a:solidFill>
            <a:srgbClr val="E8E9EC"/>
          </a:solidFill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&lt;please place image here&gt;</a:t>
            </a:r>
          </a:p>
          <a:p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246" y="4279701"/>
            <a:ext cx="1873797" cy="4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Document master 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Confidentiality</a:t>
            </a:r>
            <a:r>
              <a:rPr lang="de-DE"/>
              <a:t> </a:t>
            </a:r>
            <a:r>
              <a:rPr lang="de-DE" err="1"/>
              <a:t>notes</a:t>
            </a:r>
            <a:endParaRPr lang="de-DE"/>
          </a:p>
          <a:p>
            <a:pPr lvl="0"/>
            <a:r>
              <a:rPr lang="de-DE"/>
              <a:t>Date / </a:t>
            </a:r>
            <a:r>
              <a:rPr lang="de-DE" err="1"/>
              <a:t>place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246" y="4279701"/>
            <a:ext cx="1873797" cy="42535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61" y="145662"/>
            <a:ext cx="8856000" cy="3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*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Document master 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Confidentiality</a:t>
            </a:r>
            <a:r>
              <a:rPr lang="de-DE"/>
              <a:t> </a:t>
            </a:r>
            <a:r>
              <a:rPr lang="de-DE" err="1"/>
              <a:t>notes</a:t>
            </a:r>
            <a:endParaRPr lang="de-DE"/>
          </a:p>
          <a:p>
            <a:pPr lvl="0"/>
            <a:r>
              <a:rPr lang="de-DE"/>
              <a:t>Date / </a:t>
            </a:r>
            <a:r>
              <a:rPr lang="de-DE" err="1"/>
              <a:t>place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4462" y="144000"/>
            <a:ext cx="8855075" cy="3600000"/>
          </a:xfrm>
          <a:solidFill>
            <a:srgbClr val="E8E9EC"/>
          </a:solidFill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&lt;please place image here&gt;</a:t>
            </a:r>
          </a:p>
          <a:p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246" y="4279701"/>
            <a:ext cx="1873797" cy="4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9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88001" y="914402"/>
            <a:ext cx="8568000" cy="3984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/>
            </a:lvl1pPr>
          </a:lstStyle>
          <a:p>
            <a:pPr lvl="0"/>
            <a:r>
              <a:rPr lang="en-GB" noProof="0"/>
              <a:t>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Slogans and key messages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7999" y="216000"/>
            <a:ext cx="7200000" cy="39528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82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ighlight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44000" y="143999"/>
            <a:ext cx="4428000" cy="487567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47870" y="838599"/>
            <a:ext cx="4008130" cy="41810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&lt;please place image here&gt;</a:t>
            </a: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19871" y="2464230"/>
            <a:ext cx="3806442" cy="1641584"/>
          </a:xfrm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Slogans and key messages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3806441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Highlight</a:t>
            </a:r>
            <a:br>
              <a:rPr lang="en-GB" noProof="0"/>
            </a:br>
            <a:r>
              <a:rPr lang="en-GB" noProof="0"/>
              <a:t>text</a:t>
            </a:r>
            <a:br>
              <a:rPr lang="en-GB" noProof="0"/>
            </a:br>
            <a:r>
              <a:rPr lang="en-GB" noProof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8470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ighlight page r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572000" y="143999"/>
            <a:ext cx="4428000" cy="487567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3997786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Highlight</a:t>
            </a:r>
            <a:br>
              <a:rPr lang="en-GB" noProof="0"/>
            </a:br>
            <a:r>
              <a:rPr lang="en-GB" noProof="0"/>
              <a:t>text</a:t>
            </a:r>
            <a:br>
              <a:rPr lang="en-GB" noProof="0"/>
            </a:br>
            <a:r>
              <a:rPr lang="en-GB" noProof="0"/>
              <a:t>here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0" y="2456612"/>
            <a:ext cx="3997786" cy="1641584"/>
          </a:xfrm>
          <a:ln>
            <a:noFill/>
          </a:ln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2875" y="143999"/>
            <a:ext cx="4429125" cy="48756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&lt;please place image here&gt;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0" y="2469312"/>
            <a:ext cx="3996000" cy="2429713"/>
          </a:xfrm>
        </p:spPr>
        <p:txBody>
          <a:bodyPr/>
          <a:lstStyle>
            <a:lvl1pPr marL="0" indent="0">
              <a:defRPr/>
            </a:lvl1pPr>
            <a:lvl2pPr>
              <a:buClr>
                <a:srgbClr val="DA2131"/>
              </a:buClr>
              <a:defRPr baseline="0"/>
            </a:lvl2pPr>
            <a:lvl3pPr>
              <a:defRPr/>
            </a:lvl3pPr>
            <a:lvl4pPr marL="1609685" indent="-23813">
              <a:buNone/>
              <a:defRPr/>
            </a:lvl4pPr>
            <a:lvl5pPr>
              <a:buClr>
                <a:srgbClr val="DA2128"/>
              </a:buClr>
              <a:defRPr/>
            </a:lvl5pPr>
            <a:lvl6pPr marL="0" indent="0">
              <a:buFontTx/>
              <a:buNone/>
              <a:defRPr sz="12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4428000" cy="48598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&lt;please place image here&gt;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4001425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Highlight</a:t>
            </a:r>
            <a:br>
              <a:rPr lang="en-GB" noProof="0"/>
            </a:br>
            <a:r>
              <a:rPr lang="en-GB" noProof="0"/>
              <a:t>text</a:t>
            </a:r>
            <a:br>
              <a:rPr lang="en-GB" noProof="0"/>
            </a:br>
            <a:r>
              <a:rPr lang="en-GB" noProof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2179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siz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859800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&lt;please place image here&gt;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7653600" y="187200"/>
            <a:ext cx="1262092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2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size imag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859800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&lt;please place image here&gt;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7653600" y="187200"/>
            <a:ext cx="1262092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4152129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Highlight</a:t>
            </a:r>
            <a:br>
              <a:rPr lang="en-GB" noProof="0"/>
            </a:br>
            <a:r>
              <a:rPr lang="en-GB" noProof="0"/>
              <a:t>text</a:t>
            </a:r>
            <a:br>
              <a:rPr lang="en-GB" noProof="0"/>
            </a:br>
            <a:r>
              <a:rPr lang="en-GB" noProof="0"/>
              <a:t>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9870" y="2460840"/>
            <a:ext cx="4152130" cy="1641584"/>
          </a:xfrm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47" marR="0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marR="0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Master text style</a:t>
            </a:r>
          </a:p>
          <a:p>
            <a:pPr marL="133347" marR="0" lvl="1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538150" marR="0" lvl="2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  <a:p>
            <a:pPr marL="1752557" marR="0" lvl="3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Fourth level</a:t>
            </a:r>
          </a:p>
          <a:p>
            <a:pPr marL="1752557" marR="0" lvl="4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Fifth level</a:t>
            </a:r>
          </a:p>
          <a:p>
            <a:pPr marL="0" marR="0" lvl="5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D71A2F"/>
                </a:solidFill>
                <a:effectLst/>
                <a:uLnTx/>
                <a:uFillTx/>
                <a:latin typeface="Arial Black" panose="020B0A04020102020204" pitchFamily="34" charset="0"/>
              </a:rPr>
              <a:t>Slogans and key messages</a:t>
            </a:r>
          </a:p>
        </p:txBody>
      </p:sp>
    </p:spTree>
    <p:extLst>
      <p:ext uri="{BB962C8B-B14F-4D97-AF65-F5344CB8AC3E}">
        <p14:creationId xmlns:p14="http://schemas.microsoft.com/office/powerpoint/2010/main" val="284346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 preferRelativeResize="0"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0"/>
          <a:stretch/>
        </p:blipFill>
        <p:spPr>
          <a:xfrm>
            <a:off x="144000" y="143550"/>
            <a:ext cx="8856000" cy="485829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"/>
          <a:stretch/>
        </p:blipFill>
        <p:spPr>
          <a:xfrm>
            <a:off x="144000" y="144000"/>
            <a:ext cx="8856000" cy="485784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2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88001" y="914402"/>
            <a:ext cx="8568000" cy="386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/>
            </a:lvl1pPr>
          </a:lstStyle>
          <a:p>
            <a:pPr lvl="0"/>
            <a:r>
              <a:rPr lang="en-GB" noProof="0"/>
              <a:t>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Slogans and key messages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8000" y="216000"/>
            <a:ext cx="7200000" cy="39528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5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"/>
          <a:stretch/>
        </p:blipFill>
        <p:spPr>
          <a:xfrm>
            <a:off x="142875" y="144000"/>
            <a:ext cx="8856000" cy="485784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44000" y="143550"/>
            <a:ext cx="8856000" cy="486025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/>
          <p:nvPr userDrawn="1"/>
        </p:nvSpPr>
        <p:spPr>
          <a:xfrm>
            <a:off x="813343" y="4377571"/>
            <a:ext cx="7517314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rPr lang="en-GB"/>
              <a:t>© Motherson Group  </a:t>
            </a:r>
            <a:r>
              <a:rPr b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184" y="1447932"/>
            <a:ext cx="1107632" cy="14709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102" y="4867061"/>
            <a:ext cx="2203797" cy="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 *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/>
          <p:nvPr userDrawn="1"/>
        </p:nvSpPr>
        <p:spPr>
          <a:xfrm>
            <a:off x="813343" y="4377571"/>
            <a:ext cx="7517314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rPr lang="en-GB"/>
              <a:t>© Motherson Group  </a:t>
            </a:r>
            <a:r>
              <a:rPr b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sp>
        <p:nvSpPr>
          <p:cNvPr id="9" name="Textfeld 2"/>
          <p:cNvSpPr txBox="1"/>
          <p:nvPr userDrawn="1"/>
        </p:nvSpPr>
        <p:spPr>
          <a:xfrm>
            <a:off x="3470102" y="2793123"/>
            <a:ext cx="220379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>
                <a:solidFill>
                  <a:schemeClr val="tx1"/>
                </a:solidFill>
              </a:rPr>
              <a:t>Thank you</a:t>
            </a:r>
            <a:r>
              <a:rPr>
                <a:solidFill>
                  <a:schemeClr val="accent1"/>
                </a:solidFill>
                <a:latin typeface="Bauhaus 93"/>
                <a:ea typeface="Bauhaus 93"/>
                <a:cs typeface="Bauhaus 93"/>
                <a:sym typeface="Bauhaus 93"/>
              </a:rPr>
              <a:t>.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184" y="1013756"/>
            <a:ext cx="1107632" cy="147096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102" y="4867061"/>
            <a:ext cx="2203797" cy="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44000" y="144000"/>
            <a:ext cx="4428000" cy="46546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47870" y="838600"/>
            <a:ext cx="4008130" cy="39413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&lt;please place image here&gt;</a:t>
            </a: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19871" y="2464230"/>
            <a:ext cx="3806442" cy="1641584"/>
          </a:xfrm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Slogans and key messages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3806441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Highlight</a:t>
            </a:r>
            <a:br>
              <a:rPr lang="en-GB" noProof="0"/>
            </a:br>
            <a:r>
              <a:rPr lang="en-GB" noProof="0"/>
              <a:t>text</a:t>
            </a:r>
            <a:br>
              <a:rPr lang="en-GB" noProof="0"/>
            </a:br>
            <a:r>
              <a:rPr lang="en-GB" noProof="0"/>
              <a:t>here</a:t>
            </a:r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slide r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572000" y="144000"/>
            <a:ext cx="4428000" cy="46359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3997786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Highlight</a:t>
            </a:r>
            <a:br>
              <a:rPr lang="en-GB" noProof="0"/>
            </a:br>
            <a:r>
              <a:rPr lang="en-GB" noProof="0"/>
              <a:t>text</a:t>
            </a:r>
            <a:br>
              <a:rPr lang="en-GB" noProof="0"/>
            </a:br>
            <a:r>
              <a:rPr lang="en-GB" noProof="0"/>
              <a:t>here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0" y="2456612"/>
            <a:ext cx="3997786" cy="1641584"/>
          </a:xfrm>
          <a:ln>
            <a:noFill/>
          </a:ln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2875" y="144000"/>
            <a:ext cx="4429125" cy="4635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&lt;please place image here&gt;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  <p:sp>
        <p:nvSpPr>
          <p:cNvPr id="7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0" y="2469312"/>
            <a:ext cx="3996000" cy="2308432"/>
          </a:xfrm>
        </p:spPr>
        <p:txBody>
          <a:bodyPr/>
          <a:lstStyle>
            <a:lvl1pPr marL="0" indent="0">
              <a:defRPr/>
            </a:lvl1pPr>
            <a:lvl2pPr>
              <a:buClr>
                <a:srgbClr val="DA2131"/>
              </a:buClr>
              <a:defRPr baseline="0"/>
            </a:lvl2pPr>
            <a:lvl3pPr>
              <a:defRPr/>
            </a:lvl3pPr>
            <a:lvl4pPr marL="1609685" indent="-23813">
              <a:buNone/>
              <a:defRPr/>
            </a:lvl4pPr>
            <a:lvl5pPr>
              <a:buClr>
                <a:srgbClr val="DA2128"/>
              </a:buClr>
              <a:defRPr/>
            </a:lvl5pPr>
            <a:lvl6pPr marL="0" indent="0">
              <a:buFontTx/>
              <a:buNone/>
              <a:defRPr sz="12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4428000" cy="4635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&lt;please place image here&gt;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4001425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Highlight</a:t>
            </a:r>
            <a:br>
              <a:rPr lang="en-GB" noProof="0"/>
            </a:br>
            <a:r>
              <a:rPr lang="en-GB" noProof="0"/>
              <a:t>text</a:t>
            </a:r>
            <a:br>
              <a:rPr lang="en-GB" noProof="0"/>
            </a:br>
            <a:r>
              <a:rPr lang="en-GB" noProof="0"/>
              <a:t>here</a:t>
            </a:r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iz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635963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&lt;please place image here&gt;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7653600" y="187200"/>
            <a:ext cx="1262092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05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ize imag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635963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&lt;please place image here&gt;</a:t>
            </a:r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7653600" y="187200"/>
            <a:ext cx="1262092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4152129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Highlight</a:t>
            </a:r>
            <a:br>
              <a:rPr lang="en-GB" noProof="0"/>
            </a:br>
            <a:r>
              <a:rPr lang="en-GB" noProof="0"/>
              <a:t>text</a:t>
            </a:r>
            <a:br>
              <a:rPr lang="en-GB" noProof="0"/>
            </a:br>
            <a:r>
              <a:rPr lang="en-GB" noProof="0"/>
              <a:t>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9870" y="2460840"/>
            <a:ext cx="4152130" cy="1641584"/>
          </a:xfrm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47" marR="0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marR="0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Master text style</a:t>
            </a:r>
          </a:p>
          <a:p>
            <a:pPr marL="133347" marR="0" lvl="1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538150" marR="0" lvl="2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  <a:p>
            <a:pPr marL="1752557" marR="0" lvl="3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Fourth level</a:t>
            </a:r>
          </a:p>
          <a:p>
            <a:pPr marL="1752557" marR="0" lvl="4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Fifth level</a:t>
            </a:r>
          </a:p>
          <a:p>
            <a:pPr marL="0" marR="0" lvl="5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D71A2F"/>
                </a:solidFill>
                <a:effectLst/>
                <a:uLnTx/>
                <a:uFillTx/>
                <a:latin typeface="Arial Black" panose="020B0A04020102020204" pitchFamily="34" charset="0"/>
              </a:rPr>
              <a:t>Slogans and key messages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 preferRelativeResize="0"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000" y="143550"/>
            <a:ext cx="8856000" cy="464032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/>
              <a:t>Master text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948" y="294350"/>
            <a:ext cx="1204219" cy="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"/>
          <p:cNvSpPr/>
          <p:nvPr userDrawn="1"/>
        </p:nvSpPr>
        <p:spPr>
          <a:xfrm>
            <a:off x="8726425" y="4888349"/>
            <a:ext cx="135000" cy="1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203" y="294350"/>
            <a:ext cx="1201709" cy="272788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000" y="216000"/>
            <a:ext cx="7200000" cy="3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Headline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5929" y="914402"/>
            <a:ext cx="8568000" cy="386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Text</a:t>
            </a:r>
          </a:p>
        </p:txBody>
      </p:sp>
      <p:sp>
        <p:nvSpPr>
          <p:cNvPr id="11" name="Rechteck 10"/>
          <p:cNvSpPr>
            <a:spLocks/>
          </p:cNvSpPr>
          <p:nvPr userDrawn="1"/>
        </p:nvSpPr>
        <p:spPr bwMode="auto">
          <a:xfrm>
            <a:off x="241422" y="4867846"/>
            <a:ext cx="261247" cy="17621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fld id="{2A605FED-7AC8-4412-BF98-CCE815642EF6}" type="slidenum">
              <a:rPr lang="de-DE" sz="45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>
                <a:spcBef>
                  <a:spcPct val="50000"/>
                </a:spcBef>
                <a:tabLst>
                  <a:tab pos="2961012" algn="ctr"/>
                  <a:tab pos="6095848" algn="r"/>
                  <a:tab pos="6586374" algn="r"/>
                </a:tabLst>
                <a:defRPr/>
              </a:pPr>
              <a:t>‹Nr.›</a:t>
            </a:fld>
            <a:endParaRPr lang="en-GB" sz="6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hape 2"/>
          <p:cNvSpPr/>
          <p:nvPr userDrawn="1"/>
        </p:nvSpPr>
        <p:spPr>
          <a:xfrm>
            <a:off x="286070" y="4888451"/>
            <a:ext cx="135000" cy="1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A212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6" name="Rechteck 15"/>
          <p:cNvSpPr>
            <a:spLocks/>
          </p:cNvSpPr>
          <p:nvPr userDrawn="1"/>
        </p:nvSpPr>
        <p:spPr bwMode="auto">
          <a:xfrm>
            <a:off x="222948" y="4867846"/>
            <a:ext cx="261247" cy="17621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fld id="{2A605FED-7AC8-4412-BF98-CCE815642EF6}" type="slidenum">
              <a:rPr lang="de-DE" sz="45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>
                <a:spcBef>
                  <a:spcPct val="50000"/>
                </a:spcBef>
                <a:tabLst>
                  <a:tab pos="2961012" algn="ctr"/>
                  <a:tab pos="6095848" algn="r"/>
                  <a:tab pos="6586374" algn="r"/>
                </a:tabLst>
                <a:defRPr/>
              </a:pPr>
              <a:t>‹Nr.›</a:t>
            </a:fld>
            <a:endParaRPr lang="en-GB" sz="6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hape 181"/>
          <p:cNvSpPr/>
          <p:nvPr userDrawn="1"/>
        </p:nvSpPr>
        <p:spPr>
          <a:xfrm>
            <a:off x="8748706" y="4920135"/>
            <a:ext cx="87127" cy="7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941" extrusionOk="0">
                <a:moveTo>
                  <a:pt x="13176" y="20602"/>
                </a:moveTo>
                <a:lnTo>
                  <a:pt x="21150" y="11994"/>
                </a:lnTo>
                <a:cubicBezTo>
                  <a:pt x="21395" y="11558"/>
                  <a:pt x="21524" y="11059"/>
                  <a:pt x="21524" y="10551"/>
                </a:cubicBezTo>
                <a:cubicBezTo>
                  <a:pt x="21524" y="10043"/>
                  <a:pt x="21395" y="9544"/>
                  <a:pt x="21150" y="9108"/>
                </a:cubicBezTo>
                <a:lnTo>
                  <a:pt x="12925" y="206"/>
                </a:lnTo>
                <a:cubicBezTo>
                  <a:pt x="11762" y="-412"/>
                  <a:pt x="10383" y="427"/>
                  <a:pt x="10291" y="1808"/>
                </a:cubicBezTo>
                <a:cubicBezTo>
                  <a:pt x="10270" y="2132"/>
                  <a:pt x="10338" y="2456"/>
                  <a:pt x="10487" y="2740"/>
                </a:cubicBezTo>
                <a:lnTo>
                  <a:pt x="15980" y="8625"/>
                </a:lnTo>
                <a:lnTo>
                  <a:pt x="1469" y="8625"/>
                </a:lnTo>
                <a:cubicBezTo>
                  <a:pt x="571" y="8747"/>
                  <a:pt x="-76" y="9606"/>
                  <a:pt x="7" y="10567"/>
                </a:cubicBezTo>
                <a:cubicBezTo>
                  <a:pt x="79" y="11398"/>
                  <a:pt x="690" y="12061"/>
                  <a:pt x="1469" y="12151"/>
                </a:cubicBezTo>
                <a:lnTo>
                  <a:pt x="16119" y="12151"/>
                </a:lnTo>
                <a:lnTo>
                  <a:pt x="11011" y="17618"/>
                </a:lnTo>
                <a:cubicBezTo>
                  <a:pt x="10304" y="18258"/>
                  <a:pt x="10181" y="19372"/>
                  <a:pt x="10730" y="20169"/>
                </a:cubicBezTo>
                <a:cubicBezTo>
                  <a:pt x="11301" y="20996"/>
                  <a:pt x="12385" y="21188"/>
                  <a:pt x="13176" y="206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6858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46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0" r:id="rId1"/>
    <p:sldLayoutId id="2147484374" r:id="rId2"/>
    <p:sldLayoutId id="2147484361" r:id="rId3"/>
    <p:sldLayoutId id="2147484354" r:id="rId4"/>
    <p:sldLayoutId id="2147484379" r:id="rId5"/>
    <p:sldLayoutId id="2147484378" r:id="rId6"/>
    <p:sldLayoutId id="2147484360" r:id="rId7"/>
    <p:sldLayoutId id="2147484381" r:id="rId8"/>
    <p:sldLayoutId id="2147484385" r:id="rId9"/>
    <p:sldLayoutId id="2147484377" r:id="rId10"/>
    <p:sldLayoutId id="2147484366" r:id="rId11"/>
    <p:sldLayoutId id="2147484376" r:id="rId12"/>
    <p:sldLayoutId id="2147484353" r:id="rId13"/>
    <p:sldLayoutId id="2147484384" r:id="rId14"/>
    <p:sldLayoutId id="2147484401" r:id="rId15"/>
    <p:sldLayoutId id="2147484403" r:id="rId16"/>
    <p:sldLayoutId id="2147484407" r:id="rId17"/>
    <p:sldLayoutId id="2147484408" r:id="rId18"/>
    <p:sldLayoutId id="214748440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/>
        <a:defRPr sz="1650" b="1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5pPr>
      <a:lvl6pPr marL="342892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6pPr>
      <a:lvl7pPr marL="685783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7pPr>
      <a:lvl8pPr marL="1028675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8pPr>
      <a:lvl9pPr marL="1371566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9pPr>
    </p:titleStyle>
    <p:bodyStyle>
      <a:lvl1pPr marL="257169" indent="-257169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defRPr sz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33347" indent="-13215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538150" indent="-11191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752557" indent="-13334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Font typeface="Symbol" panose="05050102010706020507" pitchFamily="18" charset="2"/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752557" indent="-13334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0" marR="0" indent="0" algn="l" defTabSz="685783" rtl="0" eaLnBrk="1" fontAlgn="base" latinLnBrk="0" hangingPunct="1">
        <a:lnSpc>
          <a:spcPct val="13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lang="en-GB" sz="1200" noProof="0" dirty="0" smtClean="0">
          <a:solidFill>
            <a:srgbClr val="D71A2F"/>
          </a:solidFill>
          <a:latin typeface="Arial Black" panose="020B0A04020102020204" pitchFamily="34" charset="0"/>
        </a:defRPr>
      </a:lvl6pPr>
      <a:lvl7pPr marL="2440720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7pPr>
      <a:lvl8pPr marL="2783612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8pPr>
      <a:lvl9pPr marL="3126503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1695" userDrawn="1">
          <p15:clr>
            <a:srgbClr val="F26B43"/>
          </p15:clr>
        </p15:guide>
        <p15:guide id="4" pos="178" userDrawn="1">
          <p15:clr>
            <a:srgbClr val="F26B43"/>
          </p15:clr>
        </p15:guide>
        <p15:guide id="5" orient="horz" pos="3011" userDrawn="1">
          <p15:clr>
            <a:srgbClr val="F26B43"/>
          </p15:clr>
        </p15:guide>
        <p15:guide id="6" pos="5582" userDrawn="1">
          <p15:clr>
            <a:srgbClr val="F26B43"/>
          </p15:clr>
        </p15:guide>
        <p15:guide id="7" pos="90" userDrawn="1">
          <p15:clr>
            <a:srgbClr val="F26B43"/>
          </p15:clr>
        </p15:guide>
        <p15:guide id="8" pos="272" userDrawn="1">
          <p15:clr>
            <a:srgbClr val="F26B43"/>
          </p15:clr>
        </p15:guide>
        <p15:guide id="9" orient="horz" pos="88" userDrawn="1">
          <p15:clr>
            <a:srgbClr val="F26B43"/>
          </p15:clr>
        </p15:guide>
        <p15:guide id="10" orient="horz" pos="3152" userDrawn="1">
          <p15:clr>
            <a:srgbClr val="F26B43"/>
          </p15:clr>
        </p15:guide>
        <p15:guide id="11" pos="56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9891" y="219018"/>
            <a:ext cx="7249623" cy="3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Headline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5929" y="914402"/>
            <a:ext cx="8568000" cy="408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Text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203" y="294350"/>
            <a:ext cx="1201709" cy="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7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7" r:id="rId1"/>
    <p:sldLayoutId id="2147484388" r:id="rId2"/>
    <p:sldLayoutId id="2147484389" r:id="rId3"/>
    <p:sldLayoutId id="2147484390" r:id="rId4"/>
    <p:sldLayoutId id="2147484391" r:id="rId5"/>
    <p:sldLayoutId id="2147484392" r:id="rId6"/>
    <p:sldLayoutId id="2147484393" r:id="rId7"/>
    <p:sldLayoutId id="2147484394" r:id="rId8"/>
    <p:sldLayoutId id="2147484396" r:id="rId9"/>
    <p:sldLayoutId id="2147484397" r:id="rId10"/>
    <p:sldLayoutId id="2147484398" r:id="rId11"/>
    <p:sldLayoutId id="2147484395" r:id="rId12"/>
    <p:sldLayoutId id="2147484399" r:id="rId13"/>
    <p:sldLayoutId id="214748440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/>
        <a:defRPr sz="1650" b="1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5pPr>
      <a:lvl6pPr marL="342892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6pPr>
      <a:lvl7pPr marL="685783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7pPr>
      <a:lvl8pPr marL="1028675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8pPr>
      <a:lvl9pPr marL="1371566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9pPr>
    </p:titleStyle>
    <p:bodyStyle>
      <a:lvl1pPr marL="257169" indent="-257169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defRPr sz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33347" indent="-13215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538150" indent="-11191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752557" indent="-13334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Font typeface="Symbol" panose="05050102010706020507" pitchFamily="18" charset="2"/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752557" indent="-13334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0" marR="0" indent="0" algn="l" defTabSz="685783" rtl="0" eaLnBrk="1" fontAlgn="base" latinLnBrk="0" hangingPunct="1">
        <a:lnSpc>
          <a:spcPct val="13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lang="en-GB" sz="1200" noProof="0" dirty="0" smtClean="0">
          <a:solidFill>
            <a:srgbClr val="D71A2F"/>
          </a:solidFill>
          <a:latin typeface="Arial Black" panose="020B0A04020102020204" pitchFamily="34" charset="0"/>
        </a:defRPr>
      </a:lvl6pPr>
      <a:lvl7pPr marL="2440720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7pPr>
      <a:lvl8pPr marL="2783612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8pPr>
      <a:lvl9pPr marL="3126503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695">
          <p15:clr>
            <a:srgbClr val="F26B43"/>
          </p15:clr>
        </p15:guide>
        <p15:guide id="4" pos="178">
          <p15:clr>
            <a:srgbClr val="F26B43"/>
          </p15:clr>
        </p15:guide>
        <p15:guide id="5" orient="horz" pos="3011">
          <p15:clr>
            <a:srgbClr val="F26B43"/>
          </p15:clr>
        </p15:guide>
        <p15:guide id="6" pos="5582">
          <p15:clr>
            <a:srgbClr val="F26B43"/>
          </p15:clr>
        </p15:guide>
        <p15:guide id="7" pos="90">
          <p15:clr>
            <a:srgbClr val="F26B43"/>
          </p15:clr>
        </p15:guide>
        <p15:guide id="8" pos="272">
          <p15:clr>
            <a:srgbClr val="F26B43"/>
          </p15:clr>
        </p15:guide>
        <p15:guide id="9" orient="horz" pos="88">
          <p15:clr>
            <a:srgbClr val="F26B43"/>
          </p15:clr>
        </p15:guide>
        <p15:guide id="10" orient="horz" pos="3162" userDrawn="1">
          <p15:clr>
            <a:srgbClr val="F26B43"/>
          </p15:clr>
        </p15:guide>
        <p15:guide id="11" pos="5670">
          <p15:clr>
            <a:srgbClr val="F26B43"/>
          </p15:clr>
        </p15:guide>
        <p15:guide id="12" orient="horz" pos="30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/>
          <p:cNvSpPr>
            <a:spLocks noGrp="1"/>
          </p:cNvSpPr>
          <p:nvPr>
            <p:ph type="body" sz="quarter" idx="35"/>
          </p:nvPr>
        </p:nvSpPr>
        <p:spPr>
          <a:xfrm>
            <a:off x="4123962" y="592572"/>
            <a:ext cx="2317205" cy="144000"/>
          </a:xfrm>
        </p:spPr>
        <p:txBody>
          <a:bodyPr/>
          <a:lstStyle/>
          <a:p>
            <a:r>
              <a:rPr lang="en-US" sz="700" dirty="0"/>
              <a:t>Category: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choose from list on next slide</a:t>
            </a:r>
            <a:endParaRPr lang="en-US" sz="7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en-US" dirty="0"/>
              <a:t>Email: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email of contact person </a:t>
            </a:r>
          </a:p>
          <a:p>
            <a:pPr lvl="0"/>
            <a:r>
              <a:rPr lang="en-US" dirty="0"/>
              <a:t>Last modified: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for ex. 16-05-2023</a:t>
            </a:r>
          </a:p>
        </p:txBody>
      </p:sp>
      <p:sp>
        <p:nvSpPr>
          <p:cNvPr id="100" name="Textplatzhalter 9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lang="en-US" dirty="0"/>
              <a:t>Contact: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name of contact person</a:t>
            </a:r>
          </a:p>
          <a:p>
            <a:pPr lvl="0"/>
            <a:r>
              <a:rPr lang="en-US" dirty="0"/>
              <a:t>Function: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function of contact person</a:t>
            </a:r>
          </a:p>
        </p:txBody>
      </p:sp>
      <p:sp>
        <p:nvSpPr>
          <p:cNvPr id="84" name="Textplatzhalter 83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69806" y="290767"/>
            <a:ext cx="7197420" cy="196236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</a:rPr>
              <a:t>Title (Brand</a:t>
            </a:r>
            <a:r>
              <a:rPr lang="de-DE" sz="16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>
                <a:latin typeface="Arial" panose="020B0604020202020204" pitchFamily="34" charset="0"/>
              </a:rPr>
              <a:t>Vehicle </a:t>
            </a:r>
            <a:r>
              <a:rPr lang="de-DE" sz="1600" b="1" dirty="0" err="1">
                <a:latin typeface="Arial" panose="020B0604020202020204" pitchFamily="34" charset="0"/>
              </a:rPr>
              <a:t>model</a:t>
            </a:r>
            <a:r>
              <a:rPr lang="de-DE" sz="1600" b="1" dirty="0"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latin typeface="Arial" panose="020B0604020202020204" pitchFamily="34" charset="0"/>
              </a:rPr>
              <a:t>Product</a:t>
            </a:r>
            <a:r>
              <a:rPr lang="de-DE" sz="1600" b="1" dirty="0">
                <a:latin typeface="Arial" panose="020B0604020202020204" pitchFamily="34" charset="0"/>
              </a:rPr>
              <a:t>)</a:t>
            </a:r>
            <a:endParaRPr lang="en-US" sz="1600" b="1" dirty="0">
              <a:latin typeface="Arial" panose="020B0604020202020204" pitchFamily="34" charset="0"/>
            </a:endParaRPr>
          </a:p>
        </p:txBody>
      </p:sp>
      <p:sp>
        <p:nvSpPr>
          <p:cNvPr id="96" name="Textplatzhalter 95"/>
          <p:cNvSpPr>
            <a:spLocks noGrp="1"/>
          </p:cNvSpPr>
          <p:nvPr>
            <p:ph type="body" sz="quarter" idx="21"/>
          </p:nvPr>
        </p:nvSpPr>
        <p:spPr>
          <a:xfrm>
            <a:off x="281300" y="591381"/>
            <a:ext cx="3537889" cy="144000"/>
          </a:xfrm>
        </p:spPr>
        <p:txBody>
          <a:bodyPr/>
          <a:lstStyle/>
          <a:p>
            <a:r>
              <a:rPr lang="en-US" sz="700" dirty="0"/>
              <a:t>Segment: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choose from list on next slide</a:t>
            </a:r>
          </a:p>
        </p:txBody>
      </p:sp>
      <p:sp>
        <p:nvSpPr>
          <p:cNvPr id="90" name="Bildplatzhalter 89"/>
          <p:cNvSpPr>
            <a:spLocks noGrp="1"/>
          </p:cNvSpPr>
          <p:nvPr>
            <p:ph type="pic" sz="quarter" idx="11"/>
          </p:nvPr>
        </p:nvSpPr>
        <p:spPr>
          <a:xfrm>
            <a:off x="4133243" y="694727"/>
            <a:ext cx="4722182" cy="2665693"/>
          </a:xfrm>
        </p:spPr>
      </p:sp>
      <p:sp>
        <p:nvSpPr>
          <p:cNvPr id="93" name="Bildplatzhalter 9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94" name="Bildplatzhalter 9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17" name="Textplatzhalter 1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Project Code</a:t>
            </a:r>
          </a:p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Full Service Supply project or Built to print</a:t>
            </a:r>
          </a:p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Development Location</a:t>
            </a:r>
          </a:p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Production Location</a:t>
            </a:r>
          </a:p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Volume p. year</a:t>
            </a:r>
          </a:p>
          <a:p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Other topics</a:t>
            </a:r>
          </a:p>
        </p:txBody>
      </p:sp>
      <p:sp>
        <p:nvSpPr>
          <p:cNvPr id="91" name="Textplatzhalter 90"/>
          <p:cNvSpPr>
            <a:spLocks noGrp="1"/>
          </p:cNvSpPr>
          <p:nvPr>
            <p:ph type="body" sz="quarter" idx="15"/>
          </p:nvPr>
        </p:nvSpPr>
        <p:spPr>
          <a:xfrm>
            <a:off x="2074834" y="3224404"/>
            <a:ext cx="1752123" cy="405710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92" name="Textplatzhalter 91"/>
          <p:cNvSpPr>
            <a:spLocks noGrp="1"/>
          </p:cNvSpPr>
          <p:nvPr>
            <p:ph type="body" sz="quarter" idx="17"/>
          </p:nvPr>
        </p:nvSpPr>
        <p:spPr>
          <a:xfrm>
            <a:off x="2074834" y="3868193"/>
            <a:ext cx="1752123" cy="405710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71" name="Textplatzhalter 7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/>
              <a:t>(SOP: )</a:t>
            </a:r>
            <a:endParaRPr lang="en-US" dirty="0"/>
          </a:p>
        </p:txBody>
      </p:sp>
      <p:sp>
        <p:nvSpPr>
          <p:cNvPr id="98" name="Textplatzhalter 9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/>
              <a:t>Division: Modules and Polymer Products</a:t>
            </a:r>
          </a:p>
          <a:p>
            <a:pPr lvl="0"/>
            <a:r>
              <a:rPr lang="en-US" dirty="0"/>
              <a:t>Company: SMP</a:t>
            </a:r>
          </a:p>
        </p:txBody>
      </p:sp>
      <p:sp>
        <p:nvSpPr>
          <p:cNvPr id="6" name="Rechteck 5"/>
          <p:cNvSpPr>
            <a:spLocks/>
          </p:cNvSpPr>
          <p:nvPr/>
        </p:nvSpPr>
        <p:spPr bwMode="auto">
          <a:xfrm>
            <a:off x="241422" y="4867846"/>
            <a:ext cx="261247" cy="17621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fld id="{2A605FED-7AC8-4412-BF98-CCE815642EF6}" type="slidenum">
              <a:rPr lang="en-US" sz="45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>
                <a:spcBef>
                  <a:spcPct val="50000"/>
                </a:spcBef>
                <a:tabLst>
                  <a:tab pos="2961012" algn="ctr"/>
                  <a:tab pos="6095848" algn="r"/>
                  <a:tab pos="6586374" algn="r"/>
                </a:tabLst>
                <a:defRPr/>
              </a:pPr>
              <a:t>1</a:t>
            </a:fld>
            <a:endParaRPr lang="en-US" sz="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286070" y="4888451"/>
            <a:ext cx="135000" cy="1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A212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lang="en-US" sz="1500" dirty="0"/>
          </a:p>
        </p:txBody>
      </p:sp>
      <p:sp>
        <p:nvSpPr>
          <p:cNvPr id="8" name="Rechteck 7"/>
          <p:cNvSpPr>
            <a:spLocks/>
          </p:cNvSpPr>
          <p:nvPr/>
        </p:nvSpPr>
        <p:spPr bwMode="auto">
          <a:xfrm>
            <a:off x="222948" y="4867846"/>
            <a:ext cx="261247" cy="17621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fld id="{2A605FED-7AC8-4412-BF98-CCE815642EF6}" type="slidenum">
              <a:rPr lang="en-US" sz="45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>
                <a:spcBef>
                  <a:spcPct val="50000"/>
                </a:spcBef>
                <a:tabLst>
                  <a:tab pos="2961012" algn="ctr"/>
                  <a:tab pos="6095848" algn="r"/>
                  <a:tab pos="6586374" algn="r"/>
                </a:tabLst>
                <a:defRPr/>
              </a:pPr>
              <a:t>1</a:t>
            </a:fld>
            <a:endParaRPr lang="en-US" sz="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8" name="Tabelle 67"/>
          <p:cNvGraphicFramePr>
            <a:graphicFrameLocks noGrp="1"/>
          </p:cNvGraphicFramePr>
          <p:nvPr>
            <p:extLst/>
          </p:nvPr>
        </p:nvGraphicFramePr>
        <p:xfrm>
          <a:off x="269806" y="1637732"/>
          <a:ext cx="3558664" cy="1282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594">
                  <a:extLst>
                    <a:ext uri="{9D8B030D-6E8A-4147-A177-3AD203B41FA5}">
                      <a16:colId xmlns:a16="http://schemas.microsoft.com/office/drawing/2014/main" val="1264379553"/>
                    </a:ext>
                  </a:extLst>
                </a:gridCol>
                <a:gridCol w="2338070">
                  <a:extLst>
                    <a:ext uri="{9D8B030D-6E8A-4147-A177-3AD203B41FA5}">
                      <a16:colId xmlns:a16="http://schemas.microsoft.com/office/drawing/2014/main" val="884261628"/>
                    </a:ext>
                  </a:extLst>
                </a:gridCol>
              </a:tblGrid>
              <a:tr h="266655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56684"/>
                  </a:ext>
                </a:extLst>
              </a:tr>
              <a:tr h="24986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5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626339"/>
                  </a:ext>
                </a:extLst>
              </a:tr>
              <a:tr h="249860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5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641146"/>
                  </a:ext>
                </a:extLst>
              </a:tr>
              <a:tr h="24986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5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44737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372179"/>
                  </a:ext>
                </a:extLst>
              </a:tr>
            </a:tbl>
          </a:graphicData>
        </a:graphic>
      </p:graphicFrame>
      <p:sp>
        <p:nvSpPr>
          <p:cNvPr id="62" name="Rechteck 61"/>
          <p:cNvSpPr/>
          <p:nvPr/>
        </p:nvSpPr>
        <p:spPr bwMode="auto">
          <a:xfrm>
            <a:off x="298128" y="4681191"/>
            <a:ext cx="855557" cy="45719"/>
          </a:xfrm>
          <a:prstGeom prst="rect">
            <a:avLst/>
          </a:prstGeom>
          <a:solidFill>
            <a:schemeClr val="tx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platzhalter 94">
            <a:extLst>
              <a:ext uri="{FF2B5EF4-FFF2-40B4-BE49-F238E27FC236}">
                <a16:creationId xmlns:a16="http://schemas.microsoft.com/office/drawing/2014/main" id="{EC0644DB-1F73-4F9E-927F-48148F65B5F3}"/>
              </a:ext>
            </a:extLst>
          </p:cNvPr>
          <p:cNvSpPr txBox="1">
            <a:spLocks/>
          </p:cNvSpPr>
          <p:nvPr/>
        </p:nvSpPr>
        <p:spPr bwMode="auto">
          <a:xfrm>
            <a:off x="4489603" y="1485863"/>
            <a:ext cx="3659904" cy="42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88900" algn="l"/>
              </a:tabLst>
              <a:defRPr sz="7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1763" indent="-42863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6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indent="-11191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har char="-"/>
              <a:defRPr sz="6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Symbol" panose="05050102010706020507" pitchFamily="18" charset="2"/>
              <a:buNone/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28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700" noProof="0">
                <a:solidFill>
                  <a:srgbClr val="DA2128"/>
                </a:solidFill>
                <a:latin typeface="Arial Black" panose="020B0A04020102020204" pitchFamily="34" charset="0"/>
              </a:defRPr>
            </a:lvl6pPr>
            <a:lvl7pPr marL="2440720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7pPr>
            <a:lvl8pPr marL="2783612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8pPr>
            <a:lvl9pPr marL="3126503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rgbClr val="FF0000"/>
                </a:solidFill>
              </a:rPr>
              <a:t>Please provide your photo also separately in Full HD with the right source: Motherson photo or a photos from the customer’s website, best with the URL of the media library</a:t>
            </a:r>
          </a:p>
        </p:txBody>
      </p:sp>
      <p:sp>
        <p:nvSpPr>
          <p:cNvPr id="22" name="Textplatzhalter 90">
            <a:extLst>
              <a:ext uri="{FF2B5EF4-FFF2-40B4-BE49-F238E27FC236}">
                <a16:creationId xmlns:a16="http://schemas.microsoft.com/office/drawing/2014/main" id="{09C9E386-D41F-49D6-A757-E4080DCC61A1}"/>
              </a:ext>
            </a:extLst>
          </p:cNvPr>
          <p:cNvSpPr txBox="1">
            <a:spLocks/>
          </p:cNvSpPr>
          <p:nvPr/>
        </p:nvSpPr>
        <p:spPr bwMode="auto">
          <a:xfrm>
            <a:off x="279241" y="971767"/>
            <a:ext cx="1752123" cy="40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61913" indent="-61913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1763" indent="-42863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7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indent="-11191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har char="-"/>
              <a:defRPr sz="6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Symbol" panose="05050102010706020507" pitchFamily="18" charset="2"/>
              <a:buNone/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28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700" noProof="0">
                <a:solidFill>
                  <a:srgbClr val="DA2128"/>
                </a:solidFill>
                <a:latin typeface="Arial Black" panose="020B0A04020102020204" pitchFamily="34" charset="0"/>
              </a:defRPr>
            </a:lvl6pPr>
            <a:lvl7pPr marL="2440720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7pPr>
            <a:lvl8pPr marL="2783612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8pPr>
            <a:lvl9pPr marL="3126503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5FB27-4CB5-46EA-B5D1-76AD0E8CCC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81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3071287-0EB7-4451-9406-1BA35116CF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B3E6D1-4557-44E8-8B81-521E0529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" y="0"/>
            <a:ext cx="91432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5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928EED6E-EEA6-4158-A228-04EE3BFA0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80B121-0201-467B-862E-B7C9E623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2"/>
            <a:ext cx="9144000" cy="513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318F4C1B-25D4-4D99-A729-6B5AD081FB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EAD3A2-AABF-4954-88BA-95207434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"/>
            <a:ext cx="9144000" cy="51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2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D5BCD1FA-667A-4A84-A655-0D80F3A9E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ACEADD-1B30-4C7A-A8D1-188142AA2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6"/>
            <a:ext cx="9144000" cy="5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2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2077B52-A5D6-419A-9B53-CBADC4C6D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"/>
            <a:ext cx="9144000" cy="51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</a:t>
            </a:r>
            <a:r>
              <a:rPr lang="en-US" dirty="0" err="1"/>
              <a:t>sheet_Categorisation</a:t>
            </a:r>
            <a:endParaRPr lang="en-US" b="0" dirty="0">
              <a:solidFill>
                <a:schemeClr val="accent1"/>
              </a:solidFill>
            </a:endParaRP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8856"/>
              </p:ext>
            </p:extLst>
          </p:nvPr>
        </p:nvGraphicFramePr>
        <p:xfrm>
          <a:off x="5887812" y="1211304"/>
          <a:ext cx="1782693" cy="298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693">
                  <a:extLst>
                    <a:ext uri="{9D8B030D-6E8A-4147-A177-3AD203B41FA5}">
                      <a16:colId xmlns:a16="http://schemas.microsoft.com/office/drawing/2014/main" val="1264379553"/>
                    </a:ext>
                  </a:extLst>
                </a:gridCol>
              </a:tblGrid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Cost reduction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5668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Enhanced experience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62633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Enhanced performance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37217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Legislation, compliancy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909217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Manufacturing improvement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11404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Methodology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28164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Modularity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206556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New feature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28229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Safety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30783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Size reduction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204648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Sustainability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88113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System integration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304551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Weight reduction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912781"/>
                  </a:ext>
                </a:extLst>
              </a:tr>
            </a:tbl>
          </a:graphicData>
        </a:graphic>
      </p:graphicFrame>
      <p:sp>
        <p:nvSpPr>
          <p:cNvPr id="10" name="Titel 1"/>
          <p:cNvSpPr txBox="1">
            <a:spLocks/>
          </p:cNvSpPr>
          <p:nvPr/>
        </p:nvSpPr>
        <p:spPr bwMode="auto">
          <a:xfrm>
            <a:off x="5887813" y="886916"/>
            <a:ext cx="1782693" cy="43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r>
              <a:rPr lang="en-US" sz="1200" kern="0" dirty="0">
                <a:solidFill>
                  <a:srgbClr val="000000"/>
                </a:solidFill>
              </a:rPr>
              <a:t>Main advantages</a:t>
            </a:r>
            <a:endParaRPr lang="de-DE" sz="1200" kern="0" dirty="0"/>
          </a:p>
          <a:p>
            <a:r>
              <a:rPr lang="de-DE" sz="900" b="0" kern="0" dirty="0" err="1"/>
              <a:t>Choose</a:t>
            </a:r>
            <a:r>
              <a:rPr lang="de-DE" sz="900" b="0" kern="0" dirty="0"/>
              <a:t> min.1 and max. 5 </a:t>
            </a:r>
            <a:r>
              <a:rPr lang="de-DE" sz="900" b="0" kern="0" dirty="0" err="1"/>
              <a:t>items</a:t>
            </a:r>
            <a:r>
              <a:rPr lang="de-DE" sz="900" b="0" kern="0" dirty="0"/>
              <a:t> </a:t>
            </a:r>
            <a:endParaRPr lang="de-DE" sz="800" b="0" kern="0" dirty="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818360"/>
              </p:ext>
            </p:extLst>
          </p:nvPr>
        </p:nvGraphicFramePr>
        <p:xfrm>
          <a:off x="3979250" y="1211304"/>
          <a:ext cx="1782693" cy="137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693">
                  <a:extLst>
                    <a:ext uri="{9D8B030D-6E8A-4147-A177-3AD203B41FA5}">
                      <a16:colId xmlns:a16="http://schemas.microsoft.com/office/drawing/2014/main" val="1264379553"/>
                    </a:ext>
                  </a:extLst>
                </a:gridCol>
              </a:tblGrid>
              <a:tr h="229510">
                <a:tc>
                  <a:txBody>
                    <a:bodyPr/>
                    <a:lstStyle/>
                    <a:p>
                      <a:r>
                        <a:rPr lang="de-DE" sz="700" b="0" noProof="0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endParaRPr lang="en-US" sz="7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5668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62633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37217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Material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909217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11404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Demonstrator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281649"/>
                  </a:ext>
                </a:extLst>
              </a:tr>
            </a:tbl>
          </a:graphicData>
        </a:graphic>
      </p:graphicFrame>
      <p:sp>
        <p:nvSpPr>
          <p:cNvPr id="12" name="Titel 1"/>
          <p:cNvSpPr txBox="1">
            <a:spLocks/>
          </p:cNvSpPr>
          <p:nvPr/>
        </p:nvSpPr>
        <p:spPr bwMode="auto">
          <a:xfrm>
            <a:off x="3979250" y="886916"/>
            <a:ext cx="1782693" cy="43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r>
              <a:rPr lang="de-DE" sz="1200" kern="0" dirty="0" err="1">
                <a:solidFill>
                  <a:srgbClr val="000000"/>
                </a:solidFill>
              </a:rPr>
              <a:t>Category</a:t>
            </a:r>
            <a:endParaRPr lang="de-DE" sz="1200" kern="0" dirty="0"/>
          </a:p>
          <a:p>
            <a:r>
              <a:rPr lang="de-DE" sz="900" b="0" kern="0" dirty="0" err="1"/>
              <a:t>Choose</a:t>
            </a:r>
            <a:r>
              <a:rPr lang="de-DE" sz="900" b="0" kern="0" dirty="0"/>
              <a:t> 1 </a:t>
            </a:r>
            <a:r>
              <a:rPr lang="de-DE" sz="900" b="0" kern="0" dirty="0" err="1"/>
              <a:t>items</a:t>
            </a:r>
            <a:r>
              <a:rPr lang="de-DE" sz="900" b="0" kern="0" dirty="0"/>
              <a:t> </a:t>
            </a:r>
            <a:endParaRPr lang="de-DE" sz="800" b="0" kern="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D74CEF8E-5C6A-4540-A844-5F18FEC01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29570"/>
              </p:ext>
            </p:extLst>
          </p:nvPr>
        </p:nvGraphicFramePr>
        <p:xfrm>
          <a:off x="288001" y="1211304"/>
          <a:ext cx="1782690" cy="36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690">
                  <a:extLst>
                    <a:ext uri="{9D8B030D-6E8A-4147-A177-3AD203B41FA5}">
                      <a16:colId xmlns:a16="http://schemas.microsoft.com/office/drawing/2014/main" val="1264379553"/>
                    </a:ext>
                  </a:extLst>
                </a:gridCol>
              </a:tblGrid>
              <a:tr h="229510">
                <a:tc>
                  <a:txBody>
                    <a:bodyPr/>
                    <a:lstStyle/>
                    <a:p>
                      <a:r>
                        <a:rPr lang="en-US" sz="700" b="0" noProof="0">
                          <a:solidFill>
                            <a:schemeClr val="tx1"/>
                          </a:solidFill>
                        </a:rPr>
                        <a:t>Cockpit modules</a:t>
                      </a:r>
                      <a:endParaRPr lang="en-US" sz="7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5668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>
                          <a:solidFill>
                            <a:schemeClr val="tx1"/>
                          </a:solidFill>
                        </a:rPr>
                        <a:t>Instrument panels</a:t>
                      </a:r>
                      <a:endParaRPr lang="en-US" sz="7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62633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Centre consoles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37217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Door panels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909217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Electric &amp; electronic integration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11404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Sustainable materials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28164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Decoration technologies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206556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Sustainable processes 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28229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Front-end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30783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Rear-end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204648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Body panels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88113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Interior mirrors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304551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Exterior mirrors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624812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Digital vision systems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694706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ADAS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906085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tx1"/>
                          </a:solidFill>
                        </a:rPr>
                        <a:t>Additive Manufacturing for small/midsize volume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500944"/>
                  </a:ext>
                </a:extLst>
              </a:tr>
            </a:tbl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245D1447-4C14-4B3F-A961-4E73C1E331F0}"/>
              </a:ext>
            </a:extLst>
          </p:cNvPr>
          <p:cNvSpPr txBox="1">
            <a:spLocks/>
          </p:cNvSpPr>
          <p:nvPr/>
        </p:nvSpPr>
        <p:spPr bwMode="auto">
          <a:xfrm>
            <a:off x="288000" y="886916"/>
            <a:ext cx="1782693" cy="43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r>
              <a:rPr lang="de-DE" sz="1200" kern="0" dirty="0">
                <a:solidFill>
                  <a:srgbClr val="000000"/>
                </a:solidFill>
              </a:rPr>
              <a:t>Segment</a:t>
            </a:r>
            <a:endParaRPr lang="de-DE" sz="1200" kern="0" dirty="0"/>
          </a:p>
          <a:p>
            <a:r>
              <a:rPr lang="de-DE" sz="900" b="0" kern="0" dirty="0" err="1"/>
              <a:t>Choose</a:t>
            </a:r>
            <a:r>
              <a:rPr lang="de-DE" sz="900" b="0" kern="0" dirty="0"/>
              <a:t> 1 item</a:t>
            </a:r>
            <a:endParaRPr lang="de-DE" sz="800" b="0" kern="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C3EDC5A-9A8A-4CD3-A2D6-CE85AD65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57359"/>
              </p:ext>
            </p:extLst>
          </p:nvPr>
        </p:nvGraphicFramePr>
        <p:xfrm>
          <a:off x="2070693" y="1211658"/>
          <a:ext cx="1782693" cy="36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693">
                  <a:extLst>
                    <a:ext uri="{9D8B030D-6E8A-4147-A177-3AD203B41FA5}">
                      <a16:colId xmlns:a16="http://schemas.microsoft.com/office/drawing/2014/main" val="1264379553"/>
                    </a:ext>
                  </a:extLst>
                </a:gridCol>
              </a:tblGrid>
              <a:tr h="229510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5668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Passenger air-bag scoring, Assembly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62633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Armrest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37217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Handle, Storage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909217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HMI, Decoration lighting, Sound and music, Wireless, Heating, Sensors, Air intake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11404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Greener carriers, Greener Skins &amp; Foils, Greener foams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281649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Painting, Silk printing, Digital printing, Films, foils &amp; Fabric lamination, Real metal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206556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282294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Front end module, Front bumper module, Fascia, Grille, Centre cover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30783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Rear bumper, Integrated tailgate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204648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Rear Spoiler, Rocker panel, ID Buzz Front panel, Pillar covers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88113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304551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624812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r>
                        <a:rPr lang="en-US" sz="700" b="0" noProof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CMS</a:t>
                      </a: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694706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906085"/>
                  </a:ext>
                </a:extLst>
              </a:tr>
              <a:tr h="229510">
                <a:tc>
                  <a:txBody>
                    <a:bodyPr/>
                    <a:lstStyle/>
                    <a:p>
                      <a:endParaRPr lang="en-US" sz="7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685154"/>
                  </a:ext>
                </a:extLst>
              </a:tr>
            </a:tbl>
          </a:graphicData>
        </a:graphic>
      </p:graphicFrame>
      <p:sp>
        <p:nvSpPr>
          <p:cNvPr id="14" name="Titel 1">
            <a:extLst>
              <a:ext uri="{FF2B5EF4-FFF2-40B4-BE49-F238E27FC236}">
                <a16:creationId xmlns:a16="http://schemas.microsoft.com/office/drawing/2014/main" id="{76161514-D9B1-41AB-AD9A-35F212420CE1}"/>
              </a:ext>
            </a:extLst>
          </p:cNvPr>
          <p:cNvSpPr txBox="1">
            <a:spLocks/>
          </p:cNvSpPr>
          <p:nvPr/>
        </p:nvSpPr>
        <p:spPr bwMode="auto">
          <a:xfrm>
            <a:off x="2070692" y="1034902"/>
            <a:ext cx="1782693" cy="17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50" b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sz="1500" b="1">
                <a:solidFill>
                  <a:schemeClr val="tx1"/>
                </a:solidFill>
                <a:latin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tabLst>
                <a:tab pos="141682" algn="l"/>
              </a:tabLst>
              <a:defRPr b="1">
                <a:solidFill>
                  <a:srgbClr val="777777"/>
                </a:solidFill>
                <a:latin typeface="Arial" charset="0"/>
              </a:defRPr>
            </a:lvl9pPr>
          </a:lstStyle>
          <a:p>
            <a:r>
              <a:rPr lang="de-DE" sz="900" b="0" kern="0" dirty="0" err="1">
                <a:solidFill>
                  <a:schemeClr val="bg2">
                    <a:lumMod val="75000"/>
                  </a:schemeClr>
                </a:solidFill>
              </a:rPr>
              <a:t>Examples</a:t>
            </a:r>
            <a:endParaRPr lang="de-DE" sz="800" b="0" kern="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020642-D85F-4289-85B1-73D4815B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04B352-8819-497D-8B4D-114D8A1B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930DC6-6341-49F0-B082-DF4B7B85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1650EF-5178-4025-BB0F-ED686940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1"/>
            <a:ext cx="9144000" cy="51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0C7CB4-0DDC-4321-96AF-833A04C5D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885A2D-0E63-43BB-8ACD-98DB9395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5F9495-BD82-41F1-A0E2-FAA92AA90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4FBF2E-EBC4-434C-B46F-80BE3670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5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B1A6629F-DF15-498E-ABEC-79D8D17DF5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B4C6487-6648-4C8D-AA51-F7BAADB3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9"/>
            <a:ext cx="9144000" cy="512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7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FA3FCF-9448-46E2-BBEF-143C7E1DB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F2CA5F8-DA05-4327-A92F-A3479F03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211B93-1023-4D40-93C6-71C5EF61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53EC2-0172-4531-947E-9C113BAA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"/>
            <a:ext cx="9144000" cy="51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EAEE88-BCE4-43D9-8A3B-39D17895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087849-BDC7-4A18-AEF4-A3E790E0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58502F-1325-452E-BDCF-92ABD91C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54F793-A4C1-413A-A5A9-80317876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5"/>
            <a:ext cx="9144000" cy="51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4299F4-0F4A-4F26-9AF8-E129FA513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BB6EE7-9BFB-4DEB-8F75-AB715C2C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6550AC-1116-4DDD-AB6B-2173AC38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DA01DA-D064-410E-994A-BDA22FBD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4"/>
            <a:ext cx="9144000" cy="51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9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5DD2BBC-E3BC-418D-9E57-6A7B7C11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D6A882D-8E79-42FB-B6D1-35AB79C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B3C4BD-F38D-42A4-BD34-5C8AB3A1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D6BB3C-FCAB-4D2F-B97D-43FA32D5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"/>
            <a:ext cx="9144000" cy="51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Motherson Master - with page numbers">
  <a:themeElements>
    <a:clrScheme name="Motherson">
      <a:dk1>
        <a:srgbClr val="000000"/>
      </a:dk1>
      <a:lt1>
        <a:srgbClr val="FFFFFF"/>
      </a:lt1>
      <a:dk2>
        <a:srgbClr val="414042"/>
      </a:dk2>
      <a:lt2>
        <a:srgbClr val="E7E8E9"/>
      </a:lt2>
      <a:accent1>
        <a:srgbClr val="DA2128"/>
      </a:accent1>
      <a:accent2>
        <a:srgbClr val="7E1E11"/>
      </a:accent2>
      <a:accent3>
        <a:srgbClr val="FFC000"/>
      </a:accent3>
      <a:accent4>
        <a:srgbClr val="6B792B"/>
      </a:accent4>
      <a:accent5>
        <a:srgbClr val="F26C5B"/>
      </a:accent5>
      <a:accent6>
        <a:srgbClr val="F7D647"/>
      </a:accent6>
      <a:hlink>
        <a:srgbClr val="6D6E71"/>
      </a:hlink>
      <a:folHlink>
        <a:srgbClr val="6D6E7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6350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chemeClr val="bg1"/>
        </a:solidFill>
        <a:ln w="63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>
            <a:latin typeface="+mj-lt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65A69"/>
        </a:accent1>
        <a:accent2>
          <a:srgbClr val="829BA5"/>
        </a:accent2>
        <a:accent3>
          <a:srgbClr val="FFFFFF"/>
        </a:accent3>
        <a:accent4>
          <a:srgbClr val="000000"/>
        </a:accent4>
        <a:accent5>
          <a:srgbClr val="B0B5B9"/>
        </a:accent5>
        <a:accent6>
          <a:srgbClr val="758C95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06C7C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3BABF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D9E4E9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FFCC00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E78A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CC00"/>
        </a:accent1>
        <a:accent2>
          <a:srgbClr val="FFE05B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CB52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78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E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6E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A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therson Master - without page numbers">
  <a:themeElements>
    <a:clrScheme name="Motherson">
      <a:dk1>
        <a:srgbClr val="000000"/>
      </a:dk1>
      <a:lt1>
        <a:srgbClr val="FFFFFF"/>
      </a:lt1>
      <a:dk2>
        <a:srgbClr val="414042"/>
      </a:dk2>
      <a:lt2>
        <a:srgbClr val="E7E8E9"/>
      </a:lt2>
      <a:accent1>
        <a:srgbClr val="DA2128"/>
      </a:accent1>
      <a:accent2>
        <a:srgbClr val="7E1E11"/>
      </a:accent2>
      <a:accent3>
        <a:srgbClr val="FFC000"/>
      </a:accent3>
      <a:accent4>
        <a:srgbClr val="6B792B"/>
      </a:accent4>
      <a:accent5>
        <a:srgbClr val="F26C5B"/>
      </a:accent5>
      <a:accent6>
        <a:srgbClr val="F7D647"/>
      </a:accent6>
      <a:hlink>
        <a:srgbClr val="6D6E71"/>
      </a:hlink>
      <a:folHlink>
        <a:srgbClr val="6D6E7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6350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chemeClr val="bg1"/>
        </a:solidFill>
        <a:ln w="63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>
            <a:latin typeface="+mj-lt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65A69"/>
        </a:accent1>
        <a:accent2>
          <a:srgbClr val="829BA5"/>
        </a:accent2>
        <a:accent3>
          <a:srgbClr val="FFFFFF"/>
        </a:accent3>
        <a:accent4>
          <a:srgbClr val="000000"/>
        </a:accent4>
        <a:accent5>
          <a:srgbClr val="B0B5B9"/>
        </a:accent5>
        <a:accent6>
          <a:srgbClr val="758C95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06C7C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3BABF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D9E4E9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FFCC00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E78A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CC00"/>
        </a:accent1>
        <a:accent2>
          <a:srgbClr val="FFE05B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CB52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78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E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6E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A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336A07D20E0964B8655DC994E0363C0" ma:contentTypeVersion="2" ma:contentTypeDescription="Ein neues Dokument erstellen." ma:contentTypeScope="" ma:versionID="cd7e572269ccc102910b94979a640c11">
  <xsd:schema xmlns:xsd="http://www.w3.org/2001/XMLSchema" xmlns:xs="http://www.w3.org/2001/XMLSchema" xmlns:p="http://schemas.microsoft.com/office/2006/metadata/properties" xmlns:ns2="e4988e2f-689d-48d3-869f-25690a0e2168" targetNamespace="http://schemas.microsoft.com/office/2006/metadata/properties" ma:root="true" ma:fieldsID="b7a17d815498558ac49509f88a27231a" ns2:_="">
    <xsd:import namespace="e4988e2f-689d-48d3-869f-25690a0e21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988e2f-689d-48d3-869f-25690a0e2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50B0BD-D38F-4779-BE10-223BC0A63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988e2f-689d-48d3-869f-25690a0e21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F325D2-2997-47DE-9A45-B32DE915BA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3864F8-5FF4-4612-83E1-FAAE7CE4940A}">
  <ds:schemaRefs>
    <ds:schemaRef ds:uri="e4988e2f-689d-48d3-869f-25690a0e216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</Words>
  <Application>Microsoft Office PowerPoint</Application>
  <PresentationFormat>Bildschirmpräsentation (16:9)</PresentationFormat>
  <Paragraphs>74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Bauhaus 93</vt:lpstr>
      <vt:lpstr>Gill Sans</vt:lpstr>
      <vt:lpstr>Graphik</vt:lpstr>
      <vt:lpstr>Helvetica Light</vt:lpstr>
      <vt:lpstr>Symbol</vt:lpstr>
      <vt:lpstr>Times New Roman</vt:lpstr>
      <vt:lpstr>1_Motherson Master - with page numbers</vt:lpstr>
      <vt:lpstr>2_Motherson Master - without page numbers</vt:lpstr>
      <vt:lpstr>PowerPoint-Präsentation</vt:lpstr>
      <vt:lpstr>Fact sheet_Categorisation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Visiocorp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</dc:title>
  <dc:creator>Alexander.Wolff@motherson.com</dc:creator>
  <cp:lastModifiedBy>Acs-Domokos, Zsuzsa (Motherson)</cp:lastModifiedBy>
  <cp:revision>395</cp:revision>
  <cp:lastPrinted>2022-08-04T14:35:32Z</cp:lastPrinted>
  <dcterms:modified xsi:type="dcterms:W3CDTF">2023-07-11T09:58:42Z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0x010100F336A07D20E0964B8655DC994E0363C0</vt:lpwstr>
  </property>
</Properties>
</file>